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68" d="100"/>
          <a:sy n="68" d="100"/>
        </p:scale>
        <p:origin x="750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81D46-1387-4D13-9FF5-5E8CD3D8F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Team 4 ESE 2017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A72CFE-B209-4B9E-A9A6-1FB4186D5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Simon Sidler, Fabian Loosli, Michael </a:t>
            </a:r>
            <a:r>
              <a:rPr lang="de-CH" dirty="0" err="1"/>
              <a:t>Rötheli</a:t>
            </a:r>
            <a:r>
              <a:rPr lang="de-CH" dirty="0"/>
              <a:t>, Robin Steiner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61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428F22-76B3-4107-AADE-3F9EC95FD3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346FBCF-5353-4172-96F5-4B7EB07777C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7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03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8326E10-C8CB-487F-A110-F861268DE6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A523900-443F-44E6-979F-682224D5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de-CH" dirty="0" err="1"/>
              <a:t>Themes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9EB6E-919C-4866-9118-A9773274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de-CH" dirty="0"/>
              <a:t>Team Communication</a:t>
            </a:r>
          </a:p>
          <a:p>
            <a:r>
              <a:rPr lang="de-CH" dirty="0"/>
              <a:t>Project Development</a:t>
            </a:r>
          </a:p>
          <a:p>
            <a:r>
              <a:rPr lang="de-CH" dirty="0"/>
              <a:t>Project Features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Bugs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2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A9019536-6269-404E-B5C1-3C8645A69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9" y="2272144"/>
            <a:ext cx="3396099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9FF890-060D-477E-A697-0481A778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de-CH" dirty="0"/>
              <a:t>Team Communication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342496" y="2664226"/>
            <a:ext cx="5486687" cy="3124201"/>
          </a:xfrm>
        </p:spPr>
        <p:txBody>
          <a:bodyPr anchor="t">
            <a:normAutofit/>
          </a:bodyPr>
          <a:lstStyle/>
          <a:p>
            <a:r>
              <a:rPr lang="en-US" dirty="0"/>
              <a:t>Discord, </a:t>
            </a:r>
            <a:r>
              <a:rPr lang="en-US" dirty="0" err="1"/>
              <a:t>Whatsapp</a:t>
            </a:r>
            <a:r>
              <a:rPr lang="en-US" dirty="0"/>
              <a:t> (secondary)</a:t>
            </a:r>
          </a:p>
          <a:p>
            <a:r>
              <a:rPr lang="en-US" dirty="0" err="1"/>
              <a:t>Github</a:t>
            </a:r>
            <a:r>
              <a:rPr lang="en-US" dirty="0"/>
              <a:t> Discord Channel</a:t>
            </a:r>
          </a:p>
          <a:p>
            <a:r>
              <a:rPr lang="en-US" dirty="0"/>
              <a:t>Weekly Team Meetings </a:t>
            </a:r>
          </a:p>
        </p:txBody>
      </p:sp>
      <p:pic>
        <p:nvPicPr>
          <p:cNvPr id="1026" name="Picture 2" descr="Bildergebnis für penne">
            <a:extLst>
              <a:ext uri="{FF2B5EF4-FFF2-40B4-BE49-F238E27FC236}">
                <a16:creationId xmlns:a16="http://schemas.microsoft.com/office/drawing/2014/main" id="{02D54D01-E4A9-4C4D-9AA1-76BE15235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9" y="5643915"/>
            <a:ext cx="1046232" cy="7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sugo">
            <a:extLst>
              <a:ext uri="{FF2B5EF4-FFF2-40B4-BE49-F238E27FC236}">
                <a16:creationId xmlns:a16="http://schemas.microsoft.com/office/drawing/2014/main" id="{5E8F31A7-156A-44AE-9199-2BE0E0A68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50" y="5643915"/>
            <a:ext cx="784674" cy="7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parmigiano">
            <a:extLst>
              <a:ext uri="{FF2B5EF4-FFF2-40B4-BE49-F238E27FC236}">
                <a16:creationId xmlns:a16="http://schemas.microsoft.com/office/drawing/2014/main" id="{FB2666D7-AE71-4E40-BC3F-23C1B5D0F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184" y="5643915"/>
            <a:ext cx="784674" cy="7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B1DE1C2-2823-4095-BB61-2BCF513A9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8045" y="2272144"/>
            <a:ext cx="2580264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Wasser, Boot, Tisch, Himmel enthält.&#10;&#10;Mit hoher Zuverlässigkeit generierte Beschreibung">
            <a:extLst>
              <a:ext uri="{FF2B5EF4-FFF2-40B4-BE49-F238E27FC236}">
                <a16:creationId xmlns:a16="http://schemas.microsoft.com/office/drawing/2014/main" id="{779D061C-E9EC-4771-B731-B8CE4169E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987530"/>
            <a:ext cx="6240990" cy="244958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D6E4BB-05FA-4EC2-8309-F713AA80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de-CH" sz="2400"/>
              <a:t>Project Development</a:t>
            </a:r>
            <a:endParaRPr lang="en-GB" sz="24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25E2B5-2224-4A5E-BF35-134F9AA8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de-CH" sz="1600"/>
              <a:t>Get used to Spring</a:t>
            </a:r>
          </a:p>
          <a:p>
            <a:r>
              <a:rPr lang="de-CH" sz="1600"/>
              <a:t>Assign tasks (Todo List) </a:t>
            </a:r>
          </a:p>
          <a:p>
            <a:r>
              <a:rPr lang="de-CH" sz="1600"/>
              <a:t>Github and merging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9813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89525B6-504D-4758-A239-DE3E66C0B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907" y="2281358"/>
            <a:ext cx="2717116" cy="322506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87210E8-A034-4592-9918-6F667E16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de-CH" dirty="0"/>
              <a:t>Project Features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8CE9E9-1CFB-481B-B097-B53FB05D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r>
              <a:rPr lang="de-CH" dirty="0"/>
              <a:t>German </a:t>
            </a:r>
          </a:p>
          <a:p>
            <a:r>
              <a:rPr lang="de-CH" dirty="0"/>
              <a:t>Create </a:t>
            </a:r>
            <a:r>
              <a:rPr lang="de-CH" dirty="0" err="1"/>
              <a:t>tours</a:t>
            </a:r>
            <a:r>
              <a:rPr lang="de-CH" dirty="0"/>
              <a:t> and </a:t>
            </a:r>
            <a:r>
              <a:rPr lang="de-CH" dirty="0" err="1"/>
              <a:t>allow</a:t>
            </a:r>
            <a:r>
              <a:rPr lang="de-CH" dirty="0"/>
              <a:t> </a:t>
            </a:r>
            <a:r>
              <a:rPr lang="de-CH" dirty="0" err="1"/>
              <a:t>drivers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access</a:t>
            </a:r>
            <a:r>
              <a:rPr lang="de-CH" dirty="0"/>
              <a:t> </a:t>
            </a:r>
            <a:r>
              <a:rPr lang="de-CH" dirty="0" err="1"/>
              <a:t>them</a:t>
            </a:r>
            <a:endParaRPr lang="de-CH" dirty="0"/>
          </a:p>
          <a:p>
            <a:r>
              <a:rPr lang="de-CH" dirty="0"/>
              <a:t>Package </a:t>
            </a:r>
            <a:r>
              <a:rPr lang="de-CH" dirty="0" err="1"/>
              <a:t>history</a:t>
            </a:r>
            <a:endParaRPr lang="de-CH" dirty="0"/>
          </a:p>
          <a:p>
            <a:r>
              <a:rPr lang="de-CH" dirty="0"/>
              <a:t>Package </a:t>
            </a:r>
            <a:r>
              <a:rPr lang="de-CH" dirty="0" err="1"/>
              <a:t>editing</a:t>
            </a:r>
            <a:endParaRPr lang="de-CH" dirty="0"/>
          </a:p>
          <a:p>
            <a:r>
              <a:rPr lang="de-CH" dirty="0"/>
              <a:t>Not </a:t>
            </a:r>
            <a:r>
              <a:rPr lang="de-CH" dirty="0" err="1"/>
              <a:t>delivered</a:t>
            </a:r>
            <a:r>
              <a:rPr lang="de-CH" dirty="0"/>
              <a:t> </a:t>
            </a:r>
            <a:r>
              <a:rPr lang="de-CH" dirty="0" err="1"/>
              <a:t>packages</a:t>
            </a:r>
            <a:endParaRPr lang="de-CH" dirty="0"/>
          </a:p>
          <a:p>
            <a:r>
              <a:rPr lang="de-CH" dirty="0"/>
              <a:t>Simple </a:t>
            </a:r>
            <a:r>
              <a:rPr lang="de-CH" dirty="0" err="1"/>
              <a:t>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56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89D35B1-0ED5-4358-8CAE-A9E49412AA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65B30C-427F-449E-B039-E288E85D8AF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84966D2-3C9B-4F47-8231-1DEC33D3BD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ildergebnis für demo">
            <a:extLst>
              <a:ext uri="{FF2B5EF4-FFF2-40B4-BE49-F238E27FC236}">
                <a16:creationId xmlns:a16="http://schemas.microsoft.com/office/drawing/2014/main" id="{991C2F3E-8035-494F-8D32-1CD8D434CF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28" y="1563107"/>
            <a:ext cx="8946872" cy="3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66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11C4A-FBFC-461B-8E54-55036151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Bugs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62A7F-8D0E-4769-BA0B-DE836537F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4299"/>
            <a:ext cx="10018713" cy="3124201"/>
          </a:xfrm>
        </p:spPr>
        <p:txBody>
          <a:bodyPr/>
          <a:lstStyle/>
          <a:p>
            <a:r>
              <a:rPr lang="de-CH" dirty="0"/>
              <a:t>Linking </a:t>
            </a:r>
            <a:r>
              <a:rPr lang="de-CH" dirty="0" err="1"/>
              <a:t>of</a:t>
            </a:r>
            <a:r>
              <a:rPr lang="de-CH" dirty="0"/>
              <a:t> stylesheet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Chrome </a:t>
            </a:r>
            <a:r>
              <a:rPr lang="de-CH" dirty="0" err="1"/>
              <a:t>animation</a:t>
            </a:r>
            <a:r>
              <a:rPr lang="de-CH" dirty="0"/>
              <a:t> </a:t>
            </a:r>
            <a:r>
              <a:rPr lang="de-CH" dirty="0" err="1"/>
              <a:t>bug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6E9B28-E526-4389-BDA9-E530A16D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38" y="2890170"/>
            <a:ext cx="9515302" cy="22396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696DEDD-9495-4B50-8B03-C417AB5B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338" y="3346491"/>
            <a:ext cx="2927465" cy="10639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8D9800C-3382-4B76-8946-901B0406C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193" y="4048458"/>
            <a:ext cx="4000500" cy="3619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ADA587B-C693-46B9-B886-8451FA75A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338" y="5049623"/>
            <a:ext cx="9664931" cy="2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9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ür thanks for your attention">
            <a:extLst>
              <a:ext uri="{FF2B5EF4-FFF2-40B4-BE49-F238E27FC236}">
                <a16:creationId xmlns:a16="http://schemas.microsoft.com/office/drawing/2014/main" id="{A0C5291E-0546-4BFB-8B1A-4D189C66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04888"/>
            <a:ext cx="47625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84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Bildergebnis für thanks for your attention meme">
            <a:extLst>
              <a:ext uri="{FF2B5EF4-FFF2-40B4-BE49-F238E27FC236}">
                <a16:creationId xmlns:a16="http://schemas.microsoft.com/office/drawing/2014/main" id="{82CD2792-205A-47DB-9329-C37835DBC4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96" y="3429000"/>
            <a:ext cx="4762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Bildergebnis für thanks for your attention meme">
            <a:extLst>
              <a:ext uri="{FF2B5EF4-FFF2-40B4-BE49-F238E27FC236}">
                <a16:creationId xmlns:a16="http://schemas.microsoft.com/office/drawing/2014/main" id="{020242E8-7C22-42D3-B99C-ECB89ECE2FD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28" y="3429000"/>
            <a:ext cx="4762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Bildergebnis für thanks for your attention meme">
            <a:extLst>
              <a:ext uri="{FF2B5EF4-FFF2-40B4-BE49-F238E27FC236}">
                <a16:creationId xmlns:a16="http://schemas.microsoft.com/office/drawing/2014/main" id="{0CD369F3-4BD1-49C9-B492-3D5F4A78F5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96" y="1088635"/>
            <a:ext cx="4762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Bildergebnis für thanks for your attention meme">
            <a:extLst>
              <a:ext uri="{FF2B5EF4-FFF2-40B4-BE49-F238E27FC236}">
                <a16:creationId xmlns:a16="http://schemas.microsoft.com/office/drawing/2014/main" id="{83D96DC2-3860-49D0-B813-83A80A393BF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28" y="1088635"/>
            <a:ext cx="4762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Breitbild</PresentationFormat>
  <Paragraphs>29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Team 4 ESE 2017</vt:lpstr>
      <vt:lpstr>Themes</vt:lpstr>
      <vt:lpstr>Team Communication</vt:lpstr>
      <vt:lpstr>Project Development</vt:lpstr>
      <vt:lpstr>Project Features</vt:lpstr>
      <vt:lpstr>PowerPoint-Präsentation</vt:lpstr>
      <vt:lpstr>Bugs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ESE 2017</dc:title>
  <dc:creator>Robin Steiner</dc:creator>
  <cp:lastModifiedBy>Robin Steiner</cp:lastModifiedBy>
  <cp:revision>9</cp:revision>
  <dcterms:created xsi:type="dcterms:W3CDTF">2017-12-18T12:09:01Z</dcterms:created>
  <dcterms:modified xsi:type="dcterms:W3CDTF">2017-12-20T13:14:50Z</dcterms:modified>
</cp:coreProperties>
</file>