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comments/comment2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s/comment3.xml" ContentType="application/vnd.openxmlformats-officedocument.presentationml.comments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4"/>
    <p:sldId id="261" r:id="rId15"/>
    <p:sldId id="262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es Chapuis" initials="Y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comments" Target="comments/comment2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comments" Target="comments/comment3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3T14:56:16.201" idx="1">
    <p:pos x="1257" y="1882"/>
    <p:text>Did someone actually use Eclipse? 
I’d put STS and Eclipse next to each other since they’re sort of the same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3T14:56:26.676" idx="2">
    <p:pos x="1920" y="1600"/>
    <p:text>Will need the info on that as well :)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3T14:53:20.104" idx="3">
    <p:pos x="2254" y="2330"/>
    <p:text>What do you mean by that exactly?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4495800"/>
            <a:ext cx="4876800" cy="1219200"/>
          </a:xfrm>
          <a:prstGeom prst="rect">
            <a:avLst/>
          </a:prstGeom>
        </p:spPr>
        <p:txBody>
          <a:bodyPr/>
          <a:lstStyle>
            <a:lvl1pPr algn="l">
              <a:defRPr b="1" sz="3600">
                <a:solidFill>
                  <a:srgbClr val="FFC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5753100"/>
            <a:ext cx="6400800" cy="647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C000"/>
                </a:solidFill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>
                <a:solidFill>
                  <a:srgbClr val="FFC000"/>
                </a:solidFill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>
                <a:solidFill>
                  <a:srgbClr val="FFC000"/>
                </a:solidFill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>
                <a:solidFill>
                  <a:srgbClr val="FFC000"/>
                </a:solidFill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>
                <a:solidFill>
                  <a:srgbClr val="FFC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2151356" y="304800"/>
            <a:ext cx="4876801" cy="1143000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FFC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2151356" y="304800"/>
            <a:ext cx="4876801" cy="1143000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FFC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381000" y="2057400"/>
            <a:ext cx="8458200" cy="426720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 marL="1714500" indent="-342900">
              <a:spcBef>
                <a:spcPts val="500"/>
              </a:spcBef>
              <a:defRPr sz="2400"/>
            </a:lvl4pPr>
            <a:lvl5pPr marL="2171700" indent="-342900">
              <a:spcBef>
                <a:spcPts val="5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8803818" y="6617017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457200" y="2057400"/>
            <a:ext cx="4038600" cy="42672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151356" y="304800"/>
            <a:ext cx="4876801" cy="1143000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FFC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2057400"/>
            <a:ext cx="4040188" cy="4873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4"/>
          <p:cNvSpPr/>
          <p:nvPr>
            <p:ph type="body" sz="quarter" idx="13"/>
          </p:nvPr>
        </p:nvSpPr>
        <p:spPr>
          <a:xfrm>
            <a:off x="4645025" y="2057400"/>
            <a:ext cx="4041775" cy="4873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2151356" y="304800"/>
            <a:ext cx="4876801" cy="1143000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FFC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2151356" y="304800"/>
            <a:ext cx="4876801" cy="1143000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FFC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612648">
              <a:defRPr sz="2144">
                <a:effectLst>
                  <a:outerShdw sx="100000" sy="100000" kx="0" ky="0" algn="b" rotWithShape="0" blurRad="25527" dist="25527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rPr sz="3350"/>
              <a:t>aniTrans</a:t>
            </a:r>
            <a:r>
              <a:t> </a:t>
            </a:r>
            <a:br/>
            <a:br/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2920">
              <a:lnSpc>
                <a:spcPct val="80000"/>
              </a:lnSpc>
              <a:spcBef>
                <a:spcPts val="0"/>
              </a:spcBef>
              <a:defRPr sz="1100"/>
            </a:pPr>
            <a:r>
              <a:t>Ratheeban Rajakumar</a:t>
            </a:r>
          </a:p>
          <a:p>
            <a:pPr defTabSz="502920">
              <a:lnSpc>
                <a:spcPct val="80000"/>
              </a:lnSpc>
              <a:spcBef>
                <a:spcPts val="0"/>
              </a:spcBef>
              <a:defRPr sz="1100"/>
            </a:pPr>
            <a:r>
              <a:t>Yves Chapuis</a:t>
            </a:r>
          </a:p>
          <a:p>
            <a:pPr defTabSz="502920">
              <a:lnSpc>
                <a:spcPct val="80000"/>
              </a:lnSpc>
              <a:spcBef>
                <a:spcPts val="0"/>
              </a:spcBef>
              <a:defRPr sz="1100"/>
            </a:pPr>
            <a:r>
              <a:t>Roland Tschendel</a:t>
            </a:r>
          </a:p>
          <a:p>
            <a:pPr defTabSz="502920">
              <a:lnSpc>
                <a:spcPct val="80000"/>
              </a:lnSpc>
              <a:spcBef>
                <a:spcPts val="0"/>
              </a:spcBef>
              <a:defRPr sz="1100"/>
            </a:pPr>
            <a:r>
              <a:t>Roman Alonzo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	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Customer: Animal Transport company</a:t>
            </a:r>
          </a:p>
          <a:p>
            <a:pPr>
              <a:lnSpc>
                <a:spcPct val="250000"/>
              </a:lnSpc>
            </a:pPr>
            <a:r>
              <a:t>Create transportation routes</a:t>
            </a:r>
          </a:p>
          <a:p>
            <a:pPr>
              <a:lnSpc>
                <a:spcPct val="250000"/>
              </a:lnSpc>
            </a:pPr>
            <a:r>
              <a:t>Changes status of orders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Slack</a:t>
            </a:r>
          </a:p>
          <a:p>
            <a:pPr>
              <a:lnSpc>
                <a:spcPct val="150000"/>
              </a:lnSpc>
            </a:pPr>
            <a:r>
              <a:t>Trello</a:t>
            </a:r>
          </a:p>
          <a:p>
            <a:pPr>
              <a:lnSpc>
                <a:spcPct val="150000"/>
              </a:lnSpc>
            </a:pPr>
            <a:r>
              <a:t>STS/Intellij/Eclipse</a:t>
            </a:r>
          </a:p>
          <a:p>
            <a:pPr>
              <a:lnSpc>
                <a:spcPct val="150000"/>
              </a:lnSpc>
            </a:pPr>
            <a:r>
              <a:t>Zoom</a:t>
            </a:r>
          </a:p>
          <a:p>
            <a:pPr>
              <a:lnSpc>
                <a:spcPct val="150000"/>
              </a:lnSpc>
            </a:pPr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Live show</a:t>
            </a:r>
          </a:p>
        </p:txBody>
      </p:sp>
      <p:sp>
        <p:nvSpPr>
          <p:cNvPr id="122" name="Inhaltsplatzhalt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Positive</a:t>
            </a:r>
          </a:p>
        </p:txBody>
      </p:sp>
      <p:sp>
        <p:nvSpPr>
          <p:cNvPr id="125" name="Inhaltsplatzhalt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Trello: good tool to manage tasks</a:t>
            </a:r>
          </a:p>
          <a:p>
            <a:pPr>
              <a:lnSpc>
                <a:spcPct val="200000"/>
              </a:lnSpc>
            </a:pPr>
            <a:r>
              <a:t>Slack: good communication tool to separate private/work</a:t>
            </a:r>
          </a:p>
          <a:p>
            <a:pPr>
              <a:lnSpc>
                <a:spcPct val="200000"/>
              </a:lnSpc>
            </a:pPr>
            <a:r>
              <a:t>Zoom: good for screen-sharing and meetings</a:t>
            </a:r>
          </a:p>
          <a:p>
            <a:pPr>
              <a:lnSpc>
                <a:spcPct val="200000"/>
              </a:lnSpc>
            </a:pPr>
            <a:r>
              <a:t>24/7 IT-Support by TA Mathias Fuchs</a:t>
            </a:r>
          </a:p>
          <a:p>
            <a:pPr>
              <a:lnSpc>
                <a:spcPct val="200000"/>
              </a:lnSpc>
            </a:pPr>
            <a:r>
              <a:t>Change requests were manageable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Negative</a:t>
            </a:r>
          </a:p>
        </p:txBody>
      </p:sp>
      <p:sp>
        <p:nvSpPr>
          <p:cNvPr id="128" name="Inhaltsplatzhalt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Beginning: Was not working for everyone</a:t>
            </a:r>
          </a:p>
          <a:p>
            <a:pPr>
              <a:lnSpc>
                <a:spcPct val="200000"/>
              </a:lnSpc>
            </a:pPr>
            <a:r>
              <a:t>Git branching knowledge was missing</a:t>
            </a:r>
          </a:p>
          <a:p>
            <a:pPr>
              <a:lnSpc>
                <a:spcPct val="200000"/>
              </a:lnSpc>
            </a:pPr>
            <a:r>
              <a:t>Automatic testing was difficult</a:t>
            </a:r>
          </a:p>
          <a:p>
            <a:pPr>
              <a:lnSpc>
                <a:spcPct val="200000"/>
              </a:lnSpc>
            </a:pPr>
            <a:r>
              <a:t>Planning guides from lectures not usable to full potential</a:t>
            </a:r>
          </a:p>
          <a:p>
            <a:pPr>
              <a:lnSpc>
                <a:spcPct val="200000"/>
              </a:lnSpc>
            </a:pPr>
            <a:r>
              <a:t>Mobile responsiveness too 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31" name="Inhaltsplatzhalt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Teamwork was good</a:t>
            </a:r>
          </a:p>
          <a:p>
            <a:pPr>
              <a:lnSpc>
                <a:spcPct val="250000"/>
              </a:lnSpc>
            </a:pPr>
            <a:r>
              <a:t>Practical knowledge combined with theory</a:t>
            </a:r>
          </a:p>
          <a:p>
            <a:pPr>
              <a:lnSpc>
                <a:spcPct val="250000"/>
              </a:lnSpc>
            </a:pPr>
            <a:r>
              <a:t>Flexibility with the team was not provided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