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E3448-5FBA-4817-8A16-7CC4A6F3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BC329F-18D2-4B41-B909-3D315D4A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76E44-6A76-431E-8859-D680CBD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62422-7B98-4A4A-80F5-02DF9003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1704-5565-4271-80E6-05DE9C1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FD5B-43A9-4460-A563-3F39F6FF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723E37-0753-42D6-9CD1-C9C43E3A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627C2-25EE-473E-B402-46C2FEF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4376B-E5A1-49CF-B5E5-933BF18C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6E9037-DCBA-4DF6-9FCD-61EF942A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917AE3-6E6F-46D9-A568-5A05CC03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2CC45-9440-44E2-A404-D1F26CC2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ABF57-76E1-4E31-AD59-382FBEB9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9BEFF-03EB-4C18-A611-3BBDCB5F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E1A6D-56BA-4B36-8B9F-D311440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FC347-0B9A-48F2-A087-27CE8AB0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8C5CC-3C63-48B9-8D28-46CC23DA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B775E-EF3C-42FA-9BFC-23A89AFE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619F1-1136-42FA-B464-678C5C0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74099-A8A0-4014-A277-6B79F8FE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29747-9E9F-4896-BC2B-E71959F5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4CD07-E921-4E71-8B04-597B1713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8265C-D906-46FA-9E64-6868B3FE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BA841-95DB-4D31-964E-3E7605F4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335EB-E003-48C2-A00A-C858CDBD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8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E2627-5E36-4188-A4D1-96B9BD1F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F3BBA-D7A0-45C2-A7B7-F047C3FF0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E7EE96-5D46-412A-92BF-654C8E32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8585A-86E3-4460-B244-ABD14DC5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7D6B4-5AD4-4E4D-BB97-E9690A48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8529EF-3FAE-40B5-A020-C1FE9BA3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09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D2CB9-1256-4409-B02E-A90BBA4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263B5-FBA0-40CC-BF42-3AAF1019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19EA0D-E478-4EC9-83A9-9D12FDEE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8D4010-EC5E-442F-AC81-575D4C81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F745F7-0785-473A-BB9B-826B7E39D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3763A7-FA9B-4F22-BBC4-2ED43C0E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0279C4-2460-4310-B33C-573D990B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81172F-4250-41FD-B56E-FD1C936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52A4D-CC66-486E-9045-BBEB0A8D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1A97CA-72AB-4392-850D-92C5C93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89BE1-F97B-4D85-AE50-AB6912A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8F8C9-742A-41A5-B92C-9B01F1C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AFB06-7531-4897-B124-EB630C84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CFF789-7F62-4A65-A95A-EFF98D5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BF42D-89F2-4ABD-81DB-6B6AE756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31FCA-AF0F-4FEA-A4BD-B401C53F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8B8F0-F99E-42A8-ACC9-FB9F9222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6D520-F009-4395-9E1E-09F194F7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A2C1D-6A10-4B9F-AB30-9EACCA0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394625-E4E2-417A-8C71-6D7FEBA7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60353C-1D61-47C6-9EF8-6703E3DC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F285-261C-4E88-895B-25C6861B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AFE48E-A537-425D-A1DE-D3D2514D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AAE4E-E4F4-45EC-97A6-6519140D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EF61D7-D727-450C-A4A7-6DB09D3C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C88A1-3DDA-4A03-ACAB-1A3B1EA2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943E89-6F7A-4974-BD0A-DFD5468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1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35EA8C-D261-4FBD-BD14-497C0104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105C4-70C9-413F-81AC-FE3ED7E6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4FC42-FCEF-4BE9-A8D5-816364A5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4298-0532-493B-88A0-146AE3E48EE2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D1892-1EE9-4934-9631-2B7B7C80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5E7A-A63D-4B2D-9D8C-9B40B35B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17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14AE5-3FA8-4602-8497-01E1821BF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5FB52C-4CBF-4365-B65F-0BE3FEBFD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 descr="https://documents.lucidchart.com/documents/34f13bb4-beff-4886-bb03-b465dda7201c/pages/0_0?a=588&amp;x=-77&amp;y=-53&amp;w=1914&amp;h=1426&amp;store=1&amp;accept=image%2F*&amp;auth=LCA%20b0cfe54a27e5f4e5c7592d2c2ebef35bff390b0b-ts%3D1509966530">
            <a:extLst>
              <a:ext uri="{FF2B5EF4-FFF2-40B4-BE49-F238E27FC236}">
                <a16:creationId xmlns:a16="http://schemas.microsoft.com/office/drawing/2014/main" id="{EC8FD58E-D3E8-4AFB-9B14-61E1D371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0"/>
            <a:ext cx="9205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5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Tschendel</dc:creator>
  <cp:lastModifiedBy>Roland Tschendel</cp:lastModifiedBy>
  <cp:revision>1</cp:revision>
  <dcterms:created xsi:type="dcterms:W3CDTF">2017-11-06T11:33:13Z</dcterms:created>
  <dcterms:modified xsi:type="dcterms:W3CDTF">2017-11-06T11:38:51Z</dcterms:modified>
</cp:coreProperties>
</file>