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F4D04-B4A9-4CBD-BE9A-D7DFFAC7D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E7364D-2D45-4347-8F25-2FEA1D2EF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1203-D514-4E2B-B4DB-D03B1134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DF836-E6B5-41E9-B1CA-CFE692B6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001A7-A9A5-4DC3-AA53-F92C2C2E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5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3C682-A5E4-4A50-B1E5-6FFAF0A4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B318EA-774A-4BAB-9796-00457EE3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2AFA3-CE68-45DE-99DA-1B30CF3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6BC92-8EDF-4C38-B449-BF1E7C0D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AA2-5B53-4D8C-A1B1-F79883D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90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2E8C0E-1E4E-484D-A1FC-6971BEE19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AF52C2-5286-4CBC-95F0-79206397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221D3-0F11-4D7E-98A2-958333B8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21989-A12D-430C-9D70-3F2922FA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AC9E8-4D03-4F17-B90E-BC26609F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68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4EA47-5002-442A-9956-3EC1BDDE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574AF-5A29-4C2B-8F27-5BEC8369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54C9-DE96-4CC4-AAF4-64D324AC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188543-E944-437E-BFF8-45C22512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E345D0-1690-4E4E-88E4-37E799ED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3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BFC45-FF10-4AC6-94B1-FBA1FC39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3EBBEF-B4E2-45A3-B98B-5A70BC17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C476D-37B5-4608-B480-354FEAAD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48CAA1-2787-4219-9F1A-C4AF427D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BCDBB-82B0-4EFE-BCA1-9EAEA246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0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60557-F030-413A-8409-D18A68F3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F53AE-CF67-400D-831F-95EE586A2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D62818-158C-4067-9058-3EAD7D9C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73D4F1-6D79-425C-8343-178204A2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FFFA6C-F15B-432C-8D97-1FDED27B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7F7877-3258-43C4-9A01-2A81C51B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3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E0A0-76E0-4253-94DD-70C883A3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1E4AC-CC89-4A3D-A6BD-2606AAAB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73679B-CE42-428D-836B-49AB09BD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435CD7-3EBE-4CBE-9D9F-85AB2D7CA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C1F218-75F5-4F74-B004-FDAD3E5D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684EAC-7614-4838-94D3-4E3C4E33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FB4A65-BD05-49B1-8832-B770278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CAF187-4EE5-4439-AAD3-417A3EF6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4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6B743-9589-41D4-B4B1-29D34204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ADFA74-BB40-4E28-8579-073F92EE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B11BE1-F7D4-4F24-AE3C-25B3F553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05C8DD-7F6B-44CC-BE6E-8C9E4605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1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AF77CB-0579-4F39-B53D-32341278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FD8B47-0D70-4D57-A7A8-A7ED4EB6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2CA18E-38EF-4DE6-8014-373C7B05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57147-6DB5-496D-A902-847DE196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2324CE-53D1-4126-B2BC-3E8364C4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9D531D-255F-4F97-B379-6DA476234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C99BF0-2C54-4352-B49C-2ECD23F3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14BAD9-4717-467D-8A86-29995EB6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0FB2A5-7151-4F49-8F0A-80B24BF6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1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F305A-8857-4761-AFF1-5549E77C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9AD7B7-4E06-4625-9553-3ED069990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5CE9D-DE33-4709-ABDF-CA2DB334B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465B4D-F235-491A-A784-348528C5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4001A-F0AA-4732-911E-64899834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1CDAF1-B80C-492A-A42F-90386E31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7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841F30-C75A-45FD-99D9-A84F6871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0C1C81-C441-4F83-B429-940F80A7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B9829-8AED-4925-8A30-2775F68E4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3CC4-8475-4773-8FF6-FB3EE48B4581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81749-57AB-401F-A812-C4921B31D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ABE61-A891-4B21-96CE-1BE0E8FF1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6961-97AF-40D9-B772-6C917CD44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7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34f13bb4-beff-4886-bb03-b465dda7201c/pages/0_0?a=846&amp;x=-99&amp;y=-72&amp;w=1937&amp;h=1446&amp;store=1&amp;accept=image%2F*&amp;auth=LCA%20dc8aabd132662e9811af1238bb096e8033657a8f-ts%3D1510129178">
            <a:extLst>
              <a:ext uri="{FF2B5EF4-FFF2-40B4-BE49-F238E27FC236}">
                <a16:creationId xmlns:a16="http://schemas.microsoft.com/office/drawing/2014/main" id="{F88F6139-56E3-4983-A360-7A4FED2AA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0"/>
            <a:ext cx="9183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9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Tschendel</dc:creator>
  <cp:lastModifiedBy>Roland Tschendel</cp:lastModifiedBy>
  <cp:revision>1</cp:revision>
  <dcterms:created xsi:type="dcterms:W3CDTF">2017-11-08T08:27:12Z</dcterms:created>
  <dcterms:modified xsi:type="dcterms:W3CDTF">2017-11-08T08:29:32Z</dcterms:modified>
</cp:coreProperties>
</file>