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78" r:id="rId7"/>
    <p:sldId id="276" r:id="rId8"/>
    <p:sldId id="277" r:id="rId9"/>
    <p:sldId id="279" r:id="rId10"/>
    <p:sldId id="280" r:id="rId11"/>
    <p:sldId id="270" r:id="rId12"/>
    <p:sldId id="273" r:id="rId13"/>
    <p:sldId id="272" r:id="rId14"/>
    <p:sldId id="268" r:id="rId15"/>
    <p:sldId id="275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3:29:1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20692 6113 128,'0'0'0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9.969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F2361A20-3AE8-4320-A011-34903C21312A}" emma:medium="tactile" emma:mode="ink">
          <msink:context xmlns:msink="http://schemas.microsoft.com/ink/2010/main" type="inkDrawing" rotatedBoundingBox="17081,11781 17125,12558 16671,12584 16627,11807" semanticType="callout" shapeName="Other">
            <msink:sourceLink direction="from" ref="{0BA4971B-19C6-492B-8CB2-141C345D6A4E}"/>
            <msink:sourceLink direction="to" ref="{0BA4971B-19C6-492B-8CB2-141C345D6A4E}"/>
          </msink:context>
        </emma:interpretation>
      </emma:emma>
    </inkml:annotationXML>
    <inkml:trace contextRef="#ctx0" brushRef="#br0">20782 11988 5888,'-5'-8'2272,"5"8"-1216,0-7-896,0 7 608,0-5-128,0 2 0,0-5 96,0 0 64,0-3-416,0 3 192,0-4 96,0 1 0,0-2 64,0 6-129,0-1 1,0 3-128,0 2-32,0 0-128,0 3-32,0 0-32,0 6 64,0 3-96,5 15-64,-2-5-160,6 28 0,0-8 0,4 11 64,-4-3 32,4 20 32,0-17-64,5 12 32,0-10-128,-2 1 0,2-6 320,-5-3 96,0-10 96,-3-3 32,-2-7 0,-3-4 96,-1-4-160,-13-5 64,1 0 0,-10-7 64,0 1-128,-8-5 0,0 0-256,-18-5-64,9 1-64,-9-4-64,5 5 32,-5-5-32,4 0-640,6 0-288,3 1-2848,8 2-1247,5 2-705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1.074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92C16BE9-6794-4DF5-B60C-B44B52A5E5D0}" emma:medium="tactile" emma:mode="ink">
          <msink:context xmlns:msink="http://schemas.microsoft.com/ink/2010/main" type="inkDrawing" rotatedBoundingBox="13987,8027 14278,13565 13782,13592 13491,8054" semanticType="callout" shapeName="Other">
            <msink:sourceLink direction="with" ref="{0BA4971B-19C6-492B-8CB2-141C345D6A4E}"/>
          </msink:context>
        </emma:interpretation>
      </emma:emma>
    </inkml:annotationXML>
    <inkml:trace contextRef="#ctx0" brushRef="#br0">17552 8190 5248,'5'-31'2016,"-5"23"-1088,8-7-608,-3 11 640,-5-3-224,0 2-32,4 5-192,-4 0 0,0 0-288,0 0 160,0 12 96,0-4 256,0 3 96,-4 8-160,-1-3 0,-3 7-33,8 2 1,-5-6-96,0 0 64,2-3-32,-7-4-64,10 2-64,0-6 32,0 1-128,0-1 32,0-8-160,0 3 32,10 5-160,-10 4-64,0-1 64,0 5 0,0 1 32,0 2 0,0 4-64,-10 1-64,10-2-64,-3 6 32,-2 8 32,0 6 64,0 8-96,5 16 0,0 9 96,5 3 32,0-9 32,3 3 0,2 1-64,3 10 32,4 3-64,0 6 64,0 2-64,1 8 64,-4-4-64,8 7 64,4 15-64,5 1-32,0-1 96,-1 2 0,2 3 32,-2 8 64,1-5-96,-10-42 0,-3-12-32,3 38-64,14 76 96,-17-74 0,-4-22-32,-6 38-64,1-17 96,-4 18 0,-1-17-128,-8 11 32,4-16 128,-10 12 160,2-8-160,-5 13-64,0-21-32,-9 4 32,4-15-32,-4 6 64,5-10-64,-6-5 64,5-18 0,-3 7 32,-2-12 0,3 1 0,2-8-64,0-1 32,5-8-128,0-2 0,0-10 32,0 5 0,0-3 0,3-5 0,2-7-160,3-2-32,1-2-704,0-4-192,0-4-672,-2-1-224,3-3-928,-6-5-383,1 3-1281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2.23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81027D8D-99EB-4705-969C-B087807B0C36}" emma:medium="tactile" emma:mode="ink">
          <msink:context xmlns:msink="http://schemas.microsoft.com/ink/2010/main" type="writingRegion" rotatedBoundingBox="13609,13189 13987,13189 13987,13868 13609,13868"/>
        </emma:interpretation>
      </emma:emma>
    </inkml:annotationXML>
    <inkml:traceGroup>
      <inkml:annotationXML>
        <emma:emma xmlns:emma="http://www.w3.org/2003/04/emma" version="1.0">
          <emma:interpretation id="{504ADC41-B1BA-4F8C-8167-42F024A5EDC9}" emma:medium="tactile" emma:mode="ink">
            <msink:context xmlns:msink="http://schemas.microsoft.com/ink/2010/main" type="paragraph" rotatedBoundingBox="13609,13189 13987,13189 13987,13868 13609,13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45616D-FCD4-4605-8479-0D752A5B0EA8}" emma:medium="tactile" emma:mode="ink">
              <msink:context xmlns:msink="http://schemas.microsoft.com/ink/2010/main" type="line" rotatedBoundingBox="13609,13189 13987,13189 13987,13868 13609,13868"/>
            </emma:interpretation>
          </emma:emma>
        </inkml:annotationXML>
        <inkml:traceGroup>
          <inkml:annotationXML>
            <emma:emma xmlns:emma="http://www.w3.org/2003/04/emma" version="1.0">
              <emma:interpretation id="{0BA4971B-19C6-492B-8CB2-141C345D6A4E}" emma:medium="tactile" emma:mode="ink">
                <msink:context xmlns:msink="http://schemas.microsoft.com/ink/2010/main" type="inkWord" rotatedBoundingBox="13609,13189 13987,13189 13987,13868 13609,13868">
                  <msink:destinationLink direction="to" ref="{A39ACDD4-3726-44B0-9CC2-C12FE7C4C42B}"/>
                  <msink:destinationLink direction="from" ref="{A39ACDD4-3726-44B0-9CC2-C12FE7C4C42B}"/>
                  <msink:destinationLink direction="with" ref="{C209B5E3-B866-445B-B3AF-B49C2A2B9069}"/>
                  <msink:destinationLink direction="with" ref="{92C16BE9-6794-4DF5-B60C-B44B52A5E5D0}"/>
                  <msink:destinationLink direction="from" ref="{F2361A20-3AE8-4320-A011-34903C21312A}"/>
                  <msink:destinationLink direction="to" ref="{F2361A20-3AE8-4320-A011-34903C21312A}"/>
                  <msink:destinationLink direction="with" ref="{211AA5B6-C7C3-40E8-803A-C6AE020B7822}"/>
                  <msink:destinationLink direction="from" ref="{0A007F3A-DC91-4A3D-9625-AA422A97E5A0}"/>
                  <msink:destinationLink direction="to" ref="{0A007F3A-DC91-4A3D-9625-AA422A97E5A0}"/>
                </msink:context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17534 13306 6400,'-13'-8'2368,"13"8"-1280,-5-3-160,5 3 896,0-5 128,0 5 95,0-4-511,0 1-192,0-2-768,0 2 128,0-2 160,0 2-352,5 3-32,0 0-288,8 3-64,-5 2-128,10 6-32,-5-2 32,9 2 0,-4 0 64,8 2 32,-4-6-256,5-2-64,-1-5-1984,0-9-928,-3 1-2495</inkml:trace>
          <inkml:trace contextRef="#ctx0" brushRef="#br0" timeOffset="-372">17464 13400 6272,'-5'-5'2368,"5"5"-1280,0-11-416,0 11 800,0-4 160,0 0 128,0 0-193,0 1-95,0-2-800,0 2-192,5 6-32,-1-3-128,0 12 64,1 1-96,0 13 64,-2-2-64,6 11 0,-3-4-96,-3 16-32,2-13 32,3 10 32,-4-10 32,6 10 64,-6-5-32,0 0 64,2-8-192,-4-1-32,4-5 64,-2-3 32,0-5 96,0-1 32,1-5-96,4-11 0,-5 8-96,4-16 0,2 8-32,-2-11 64,2-5-96,-2 4-64,0-4 0,6-12-32,0 6 64,-2-14 96,2 9-64,4-8-64,-6 11 0,2-7 32,-2 4-32,2 4-32,-2 4 32,-2 2-32,-2 1 0,2 2 0,-7 2 0,2 4 0,0 0-96,-2 0 64,2 5 32,0-2 0,-1 2 0,-4-5 0,0 4-352,0 4-160,0 0-192,0-5-32,0 5 64,0 0 0,0 0 32,4-6 64,-4-2 32,4 0 32,-4 0-352,0 0-160,0 4 192,0 1 64,0-2-96,0 2-95,0-2-961,0 2-352,0-2-1504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29:54.743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A39ACDD4-3726-44B0-9CC2-C12FE7C4C42B}" emma:medium="tactile" emma:mode="ink">
          <msink:context xmlns:msink="http://schemas.microsoft.com/ink/2010/main" type="inkDrawing" rotatedBoundingBox="9264,14896 10365,3846 12652,4074 11552,15124" semanticType="callout" shapeName="Other">
            <msink:sourceLink direction="to" ref="{0BA4971B-19C6-492B-8CB2-141C345D6A4E}"/>
            <msink:sourceLink direction="from" ref="{0BA4971B-19C6-492B-8CB2-141C345D6A4E}"/>
          </msink:context>
        </emma:interpretation>
      </emma:emma>
    </inkml:annotationXML>
    <inkml:trace contextRef="#ctx0" brushRef="#br0">16496 4229 3072,'4'0'1216,"0"0"-640,-4 0-32,0 0 512,0 0-64,0 0 64,-4 3-192,0 2-64,-6-2-416,2 9 192,-6-4 128,2 0 0,-6 6-32,0 3 0,0 2-32,-3 4-96,-2-7 64,-3 0-192,-4-1-96,-6 4-33,2-2 33,-6-1-32,-4 3 64,-4-4-128,-5 12-64,-4 4 0,-5 2 32,6-3-96,-10 1 0,0 8-32,0 5 32,-13 1-64,4 27-32,-3-6 96,-1 1 0,0 5-128,4 0-32,0 1 32,1 5 0,-1 7 32,-8 13 0,4-1 0,-4 2 64,4-7-96,4 6 0,14 7 32,-9 8 0,9 4 0,4-7 0,4-4-96,1 11 0,-6 7-32,5 1 96,6 3 0,1-11 96,3 8-32,4 11-32,9-11 32,-2 8 32,12-8-96,2 3-64,4 13 192,5-5 96,9 0-96,5-6 0,-1 3-32,18 6 32,0-6-64,9-8 64,8 0-64,-3 0-32,2-1 32,2 1 32,0-5 32,12 24 32,-8-11 0,4-8 0,6 0 0,2-3 0,6-2-64,-2-18 32,12 3 0,-8 4 32,-2-1-64,4 6-64,-22-28 96,13 19 0,-8-4-32,-1 4 32,4-3 0,-4 12 96,2-14-32,-4 5 0,-2-7-96,0 7-64,-4 5 96,0 2 64,-5-6 0,-9-1 0,-3-11-32,-7 3 0,6 5 0,-14-1 0,2-4 0,-6 0 0,-12 2 0,2-14 64,-2 9-96,-4 0 0,-11 3-32,2-3 32,-5-5 0,-2-3 32,-2-8-64,-4 0 32,-10 4 0,0-1 32,0 5 0,4-3 0,6-2 0,-12-6 0,2-6-64,0-13 32,6-14 0,-1-3 96,-5-4-32,1-4 0,2-3-96,6-1 32,0 1 0,4-6 32,1 3-64,-2-6 32,6 1-64,1-6-32,7-2 32,0 1-32,5-5 0,3-2 64,2-1-32,0-2-32,4 2 32,-2-2-32,2 5-96,0-4 64,0 0 32,4-4 64,0 0-96,0 0 0,0 0 32,0 0 64,-6 0-672,6 0-288,0 0-1536,6-4-608,-2 0-1151,10 0-513,3-8 640</inkml:trace>
    <inkml:trace contextRef="#ctx0" brushRef="#br0" timeOffset="734">14421 14366 6784,'-8'13'2624,"3"10"-1408,0-7-704,5-5 768,-5 0-192,2 1 96,-2 4-256,-3 4-33,-5 2-479,-1 6 96,-3 2 128,-5 6-160,-4 14 64,0 2-192,-5-2 32,0-2-160,0-2 32,5-6-32,-9 5 32,4-4-128,0-7-32,5-4-32,4-2-64,9-8-64,4-1 32,9-3-32,13-8 0,0 0 64,8-5 0,7-3 0,3-3 64,3-5-96,2 0 0,-10 0 32,4 0 0,1-7 128,0-1 64,0 8 64,-5 0 0,0 2 64,1 0 32,-6 3 32,2-2 0,-5 2-64,-2 0-32,-3-2-96,-3 2 32,3-2 0,-9 5 32,-4 0-128,0 0-32,-4 5-32,-4 6-64,-2-3 32,2 1 32,-2-15-736,2 3-352,3-2-2368,5 2-1055,0-5-1025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13.10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C209B5E3-B866-445B-B3AF-B49C2A2B9069}" emma:medium="tactile" emma:mode="ink">
          <msink:context xmlns:msink="http://schemas.microsoft.com/ink/2010/main" type="inkDrawing" rotatedBoundingBox="10292,14169 10706,14849 10269,15115 9855,14435" semanticType="callout" shapeName="Other">
            <msink:sourceLink direction="with" ref="{0BA4971B-19C6-492B-8CB2-141C345D6A4E}"/>
          </msink:context>
        </emma:interpretation>
      </emma:emma>
    </inkml:annotationXML>
    <inkml:trace contextRef="#ctx0" brushRef="#br0">14140 14249 4608,'0'9'1760,"0"-9"-960,4 16-448,-4-16 480,4 6 32,1-1 32,0 10 0,-2-7 0,2 0-480,-1 3 96,0 5 128,1 1-160,4 2 0,-1-4-224,10 12 0,-4-4-32,6 15 32,3-2 0,13 14 0,-10-6 64,9 6 31,-5-6 193,0 2 32,-2-8-96,-2-2-32,0-5-192,-4-4 0,-5-2 32,-12-14 64,-1-3-160,-13-12-64,6 0-64,-20-15-64,5 0-64,-13-17 32,10 8-192,-2-10 0,7 3 96,-12-8 64,8 3-32,-6-6 64,3 4 32,-3-2 0,3 4 0,2 6 0,4 2-96,-7 13 64,8 0 32,-2 12 0,1 7 64,-1 7 32,0 1 160,5 3 96,-8-3-64,8 16 0,-1-5-160,0 21-96,6-10 0,-2 12-32,2-6 0,0 11 64,4-8-32,-6 3 64,2-6-64,0 0 64,-2-9-64,2-4 64,3-1-416,0-5-96,2-6-1920,6-3-863,2 0-1729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3:29:1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20692 6113 128,'0'0'0</inkml:trace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2A382573-5354-4991-A0B5-A48681F49841}" emma:medium="tactile" emma:mode="ink">
          <msink:context xmlns:msink="http://schemas.microsoft.com/ink/2010/main" type="inkDrawing" rotatedBoundingBox="2639,7424 2639,7440 2624,7440 2624,7424" shapeName="Other">
            <msink:destinationLink direction="to" ref="{D7D9D8C4-81F9-43C7-B4A9-F1A541351A69}"/>
          </msink:context>
        </emma:interpretation>
      </emma:emma>
    </inkml:annotationXML>
  </inkml:traceGroup>
</inkml:ink>
</file>

<file path=ppt/ink/ink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7FF1961-90DC-4656-9778-0A4CF468E947}" emma:medium="tactile" emma:mode="ink">
          <msink:context xmlns:msink="http://schemas.microsoft.com/ink/2010/main" type="writingRegion" rotatedBoundingBox="1704,7424 2639,7424 2639,7537 1704,7537"/>
        </emma:interpretation>
      </emma:emma>
    </inkml:annotationXML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36.027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5AD8EBC0-D5C0-4784-A2B9-CA8FA9BC94C8}" emma:medium="tactile" emma:mode="ink">
          <msink:context xmlns:msink="http://schemas.microsoft.com/ink/2010/main" type="inkDrawing" rotatedBoundingBox="1698,7536 1704,7490 1713,7492 1708,7537" shapeName="Other">
            <msink:destinationLink direction="from" ref="{D7D9D8C4-81F9-43C7-B4A9-F1A541351A69}"/>
          </msink:context>
        </emma:interpretation>
      </emma:emma>
    </inkml:annotationXML>
    <inkml:trace contextRef="#ctx0" brushRef="#br0">5554 7691 5888,'0'-45'2176,"0"45"-1152,0 0-416,0 0 672,0 0-160,10 0 64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36.79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D7D9D8C4-81F9-43C7-B4A9-F1A541351A69}" emma:medium="tactile" emma:mode="ink">
          <msink:context xmlns:msink="http://schemas.microsoft.com/ink/2010/main" type="inkDrawing" rotatedBoundingBox="1712,7508 5095,15983 4035,16406 652,7932" semanticType="callout" shapeName="Other">
            <msink:sourceLink direction="to" ref="{2A382573-5354-4991-A0B5-A48681F49841}"/>
            <msink:sourceLink direction="from" ref="{5AD8EBC0-D5C0-4784-A2B9-CA8FA9BC94C8}"/>
          </msink:context>
        </emma:interpretation>
      </emma:emma>
    </inkml:annotationXML>
    <inkml:trace contextRef="#ctx0" brushRef="#br0">5564 7586 15488,'3'34'991,"2"2"-351,0 3-288,-2-1-320,2 13 0,-5 4 32,0 6 96,0 6 64,5 11 32,-1 4-64,-4 8-32,0 7 32,0 8 32,0-3-32,0 23-32,0 3-32,0 2 0,0-2-64,0-6 32,0 6 0,0 5 96,4-9-96,1 4 0,3-3 32,7 12 0,-3 4-160,4 3-32,8 0 32,-2 12 64,4-1 64,0-5 32,0 5-64,10-11-64,2-7 96,6-9 0,0 1-32,0 8-64,0-13 160,4 4 32,-4 5-64,0-19-32,0 11-32,4 0 32,1-1 0,2 4 32,8-14-64,10 38 32,1-7-64,0-17 64,-4-4-64,1-10-32,-10-5 32,5-12-32,2 5 0,8-1 64,-2-7-32,4 6-32,0 5 32,-4-6-32,0-14 64,-8 14 32,-1-2 32,6 3 64,-6 2-32,4-4 64,1-12 0,9 0 32,-6 3-64,1 0-32,2-11-96,-10 1-64,-6-6 96,1-2 64,0-6-64,-1-2 0,2-16 32,-10-4 0,0-8 0,1 1 0,-5-2-64,-9-3-64,-4 1 96,-5-4 64,-5-2-64,2 1 0,-10-2-192,-5-6 0,2 1-672,-2-1-288,2-4-1152,-2-11-512,-4 4-831,4-8-321,6 0-256</inkml:trace>
    <inkml:trace contextRef="#ctx0" brushRef="#br0" timeOffset="530">8460 15980 8704,'-15'-12'3328,"15"12"-1792,-3-8-864,3 8 960,0 0-289,0 0-95,0 0-320,3 0-192,7 0-416,-2 4 64,5 4 64,5 0-160,-1 3-32,6 5 0,8 4 0,-2-1 0,2-3 64,-4-1 32,-1 1 32,5-4 64,-13 4 64,-2-10-96,-1 2 64,-7-11 32,-3-2 64,-5-6-192,-5-12 32,-3-12-256,-7-16-32,-1-4-64,-7 13-64,2-2-64,-1 5 32,9 5-320,4 2-96,5 6-1472,8 2-640,5 4-2016,8-2-767,1-3 479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6.84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1EA51FD8-250A-4C89-B5D9-E6BA62FC2DF4}" emma:medium="tactile" emma:mode="ink">
          <msink:context xmlns:msink="http://schemas.microsoft.com/ink/2010/main" type="inkDrawing"/>
        </emma:interpretation>
      </emma:emma>
    </inkml:annotationXML>
    <inkml:trace contextRef="#ctx0" brushRef="#br0">8370 15814 4736,'-8'0'1824,"8"4"-960,0-4-672,0 0 544,0 0 32,-6 0 96,4 2-96,-4 4-32,2-6-384,0 2 128,0 4 96,-2-3-128,2 0 64,0 2-96,0-2 64,4-3-128,0 0 32,0 0-96,4 0 64,0-3-1,6-5 33,2-3-128,6-6 0,0-6-96,4-1 0,0 2-96,-1-6 32,2 0-64,7-2-32,-4-6 32,6 5-32,-7 4 64,1-1 32,-3 8-32,-2 1 32,-8 4-64,1-1-32,0 5 96,-2 3 64,-4-1 0,2 7 0,-6-2-32,0 0 0,2 0 0,-6 4 0,0 0-64,0 0 32,0 0 0,0 4 32,0 4-160,0 0 32,0 6-64,0 10 0,0 4 64,2 6 0,8 13 0,-2-8 64,2 5-32,-2 3-32,5 6 32,0 3 32,0-6-32,-3-4 64,-2-10 0,1-2 96,5-10-32,-10 4 64,0-13-640,-4-7-160,0-8-1568,0 11-703,0-19-1889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29:47.31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1C240CAC-7A3E-45C9-B05B-F2CAB3894AD8}" emma:medium="tactile" emma:mode="ink">
          <msink:context xmlns:msink="http://schemas.microsoft.com/ink/2010/main" type="inkDrawing" rotatedBoundingBox="16329,12256 20664,9065 21033,9566 16698,12757" semanticType="callout" shapeName="Other"/>
        </emma:interpretation>
      </emma:emma>
    </inkml:annotationXML>
    <inkml:trace contextRef="#ctx0" brushRef="#br0">24557 9317 4992,'5'-13'1920,"-1"10"-1024,2 0-352,-6 3 640,0 0-256,0 0-64,0 0-352,0 0-160,0 6-192,0 7 160,-6 2 96,-3 9 160,-4 2 32,-3 21-64,-7 5 0,-3-2 64,0 1 63,-15 12 1,-2-2 64,-6 6-224,-7 11 32,-10 11-128,-8 5 0,-6-5 32,-4 13 64,-6-5-160,-8 6 32,-20 8-96,-6 0 64,3-6 0,-12 0 32,-6-12-128,-7 4 0,1-3-96,-3 12 64,-2-4-128,6-10-64,-5 2 0,18-8 32,-3-3 32,8-6 32,-5-4-160,3 2 32,6 3 0,12-12 64,5-2-96,12-6 0,10-13 32,9-4 64,8-7-32,4-7-32,5-4 32,14-3-32,7-7-96,2-2 64,8-11-1184,8 0-224,18-5-1920,13-1 129,4-7-1793</inkml:trace>
    <inkml:trace contextRef="#ctx0" brushRef="#br0" timeOffset="624">20912 11874 6144,'-4'0'2272,"4"0"-1216,0 0-544,0 0 768,0 5 32,-5 3 160,2-2-160,-3 7-97,-2-6-671,-6 12 32,1-3 0,-8 12-128,-10 8 64,-8 6-224,-6 8-96,-2 2 32,-2-7 0,-4 10 32,9 0 0,5-8 0,0-13 0,9 5-128,-6-6-96,10-3 64,3-2 0,7-5-128,11 1-32,0-5 32,15-4 0,3-4 32,3-3 0,12-3 64,6-5-32,6-5 64,7 2-64,2-2 64,-5 2-64,0 3 64,-4 3-64,-6 5 64,-6 0-128,-2 4 0,-6-1 32,-6 5 64,-5-4-192,0 4-32,-9-5-1504,-4-3-640,-6 1-3199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12.689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211AA5B6-C7C3-40E8-803A-C6AE020B7822}" emma:medium="tactile" emma:mode="ink">
          <msink:context xmlns:msink="http://schemas.microsoft.com/ink/2010/main" type="inkDrawing" rotatedBoundingBox="10063,16900 21069,9115 23493,12541 12486,20326" semanticType="callout" shapeName="Other">
            <msink:sourceLink direction="with" ref="{0BA4971B-19C6-492B-8CB2-141C345D6A4E}"/>
          </msink:context>
        </emma:interpretation>
      </emma:emma>
    </inkml:annotationXML>
    <inkml:trace contextRef="#ctx0" brushRef="#br0">24926 9305 3968,'0'-11'1472,"4"7"-768,-8 0-544,4 4 416,0 0 32,0-4 32,0 1 0,0 3 0,0 0-352,-4 0 192,-4 0 64,8 0-32,0 0 32,0 0-32,-6 0 0,6 0-64,-4 3 32,4-3-256,0 8-128,0 7 0,0 4 0,4 9-32,2 19-64,6 8 96,-8 15 0,10 8 32,0 0 0,3 4 0,-4 16 0,0 7 128,0 8 96,0-1 64,0-2 95,0 10-159,5 10 32,-5-2-32,0-3 96,0 0 64,1 19-32,0-4-224,-6 0-96,-4-3-32,-4 4 64,-4 17-32,-4 3 0,-6-13-32,-4 17 0,0-1-64,-4 3-64,-12-6 224,-6 13 160,0-10-128,-4-5 0,1-6 0,-18-1 64,-1 8-96,-3-4 32,-2-16-96,-15 36 64,-16-1-64,6-19 64,-4-20-128,-1-7-64,-13-11 128,6 2 32,-11 4-64,-11-14-32,-6-1 96,-4-4 96,-5-11-64,5-4 32,-9-4-96,5-6 0,0 14-32,-9-10 64,13-12-96,-13-8-64,-1 5 64,10-6 0,8-13 32,-9-2 0,2-10-64,-11 2-64,2-5 32,12-1 32,-6-3 32,-10 1 32,11-4 0,0 6 0,1 13-64,-4-12-64,-5 5-64,12-10 32,1 6 32,-10-2 64,-10-6 32,6-1 96,1 4-32,-5-3 0,-3-1-96,-1-4 32,10-3 0,2-1 32,-7 0-64,-1 1-64,10 4 32,-5-2-32,7 3 0,-6-6 0,-2 1 0,19-6 64,-5 6-96,5-4 0,-5 0 32,-10-1 0,19-4 0,0 13 0,5-4 0,-6-4 64,6-4-32,-2 15-32,10-8 32,0-7-32,4-4-96,-12 4 64,7-4 32,6-5 64,7 0-96,6 2-64,4-5 64,4 3 64,-4 2 0,10-2-32,2 2-64,10-2-32,9-3 64,8 0 64,5 0-64,8 0 0,9 0-128,5 0 32,5 0-96,3 0 0,0 0-576,0-3-224,-2 3-800,2 0-288,0 3-800,4 5-319,2 0-1761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13.718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0A007F3A-DC91-4A3D-9625-AA422A97E5A0}" emma:medium="tactile" emma:mode="ink">
          <msink:context xmlns:msink="http://schemas.microsoft.com/ink/2010/main" type="inkDrawing" rotatedBoundingBox="10865,16804 11082,17563 10419,17752 10202,16993" semanticType="callout" shapeName="Other">
            <msink:sourceLink direction="from" ref="{0BA4971B-19C6-492B-8CB2-141C345D6A4E}"/>
            <msink:sourceLink direction="to" ref="{0BA4971B-19C6-492B-8CB2-141C345D6A4E}"/>
          </msink:context>
        </emma:interpretation>
      </emma:emma>
    </inkml:annotationXML>
    <inkml:trace contextRef="#ctx0" brushRef="#br0">14086 17245 5376,'-3'-7'2112,"-2"7"-1152,5 0-416,0 0 640,0 0 32,0 0 64,0 0-96,0 0 0,0 0-640,0 0 224,0 0 127,0 0-127,0 0 0,8 3-128,2 6-32,-2 2-256,2 5-128,6 4-64,2 6-32,0 9 64,4 4 96,-1 0 0,2 5 64,-2 6-128,2 0 32,3-6-96,0 6 64,0-8-64,1-3 0,-6-3-32,-3-5 0,-1-12 64,-4-5 32,-5-14 32,-3-9 0,-5-7-64,-5-4-32,-3-7-96,-5-7 32,-4-5-128,-1 7 0,-3-7-32,-2-12 0,2 4 64,-6 5 64,1 3-96,0 0 0,3 0 32,2 1 0,-5 2 0,4 5 0,0 4-96,5 2 64,4 6-32,-2 4-64,2 2 96,5 2 0,3 3 32,2 1 0,3 2-96,8 2 0,10-2-32,3-1 96,15-2 0,2 0 32,6-4-96,10-7 0,2-1 64,6 4 64,2 0 0,3 5 64,-14 2-128,-6 6 0,-11 6 32,-5 6 0,-10 2-96,-6 10 64,-7 2 96,-3 12 32,-5 4-32,-5 3-64,-3 5 32,-2 0 32,-3 4-32,0-1 64,0 2-576,-10 1-128,2-1-1696,-2 10-704,-2-4-2687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26F0-AD00-4C98-A8C5-F7758138A4C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B9A9-9F12-4AA7-8ED4-65BB59FF3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1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3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998-C894-49A8-B2E1-31C6A44F127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data/jpa/docs/current/reference/ht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5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data/jpa/docs/current/reference/html/" TargetMode="External"/><Relationship Id="rId2" Type="http://schemas.openxmlformats.org/officeDocument/2006/relationships/hyperlink" Target="https://spring.io/guides/gs/accessing-data-jp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guid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ORM / Spring Data JPA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Silas Berger (Claudio Corrodi)</a:t>
            </a:r>
          </a:p>
          <a:p>
            <a:r>
              <a:rPr lang="en-US" dirty="0"/>
              <a:t>ESE 2017</a:t>
            </a:r>
          </a:p>
        </p:txBody>
      </p:sp>
    </p:spTree>
    <p:extLst>
      <p:ext uri="{BB962C8B-B14F-4D97-AF65-F5344CB8AC3E}">
        <p14:creationId xmlns:p14="http://schemas.microsoft.com/office/powerpoint/2010/main" val="43781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AC0C2-03A8-4FA9-96D5-08AD6DB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Getting</a:t>
            </a:r>
            <a:r>
              <a:rPr lang="de-CH" dirty="0"/>
              <a:t> an Ad </a:t>
            </a:r>
            <a:r>
              <a:rPr lang="de-CH" dirty="0" err="1"/>
              <a:t>by</a:t>
            </a:r>
            <a:r>
              <a:rPr lang="de-CH" dirty="0"/>
              <a:t> ID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B6864B-DB75-43D3-99C0-42EF65DF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410" y="2029391"/>
            <a:ext cx="6627181" cy="16004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&lt;Ad, Long&gt;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DE" altLang="de-DE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4DD4DD-B3A1-409C-851A-C704C5BD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490" y="4362829"/>
            <a:ext cx="3752850" cy="138499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DE" altLang="de-DE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getAdById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391BD1-F90C-4036-BA46-DEAF72101F82}"/>
              </a:ext>
            </a:extLst>
          </p:cNvPr>
          <p:cNvSpPr/>
          <p:nvPr/>
        </p:nvSpPr>
        <p:spPr>
          <a:xfrm>
            <a:off x="6295578" y="326049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Preparation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BD5A64-AFA8-4A6E-A7C2-7E7E04AFF899}"/>
              </a:ext>
            </a:extLst>
          </p:cNvPr>
          <p:cNvSpPr/>
          <p:nvPr/>
        </p:nvSpPr>
        <p:spPr>
          <a:xfrm>
            <a:off x="5467537" y="433425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Query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97E521C-7947-4FC3-A661-4203A7368B20}"/>
              </a:ext>
            </a:extLst>
          </p:cNvPr>
          <p:cNvSpPr/>
          <p:nvPr/>
        </p:nvSpPr>
        <p:spPr>
          <a:xfrm>
            <a:off x="3719844" y="378261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ORM 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672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Keyword queries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723" y="3306626"/>
            <a:ext cx="8636655" cy="12003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this will be used if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rooms or studios are searched */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indByStudioAndPrizePerMonthLessThan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studio,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0723" y="3306626"/>
            <a:ext cx="8636655" cy="2308324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this will be used if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rooms or studios are searched */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ByStudio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PrizePerMonthLessThan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studio,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189803"/>
              </p:ext>
            </p:extLst>
          </p:nvPr>
        </p:nvGraphicFramePr>
        <p:xfrm>
          <a:off x="94391" y="1560424"/>
          <a:ext cx="8949321" cy="1340757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100169">
                  <a:extLst>
                    <a:ext uri="{9D8B030D-6E8A-4147-A177-3AD203B41FA5}">
                      <a16:colId xmlns:a16="http://schemas.microsoft.com/office/drawing/2014/main" val="2560968181"/>
                    </a:ext>
                  </a:extLst>
                </a:gridCol>
                <a:gridCol w="3866045">
                  <a:extLst>
                    <a:ext uri="{9D8B030D-6E8A-4147-A177-3AD203B41FA5}">
                      <a16:colId xmlns:a16="http://schemas.microsoft.com/office/drawing/2014/main" val="3876570694"/>
                    </a:ext>
                  </a:extLst>
                </a:gridCol>
                <a:gridCol w="2983107">
                  <a:extLst>
                    <a:ext uri="{9D8B030D-6E8A-4147-A177-3AD203B41FA5}">
                      <a16:colId xmlns:a16="http://schemas.microsoft.com/office/drawing/2014/main" val="260687425"/>
                    </a:ext>
                  </a:extLst>
                </a:gridCol>
              </a:tblGrid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Keyword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Sample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JPQL snippet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948383316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findByLastnameAndFirstname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x.lastname = ?1 and x.firstname = ?2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196470532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findByLastnameOrFirstname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x.lastname = ?1 or x.firstname = ?2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998137869"/>
                  </a:ext>
                </a:extLst>
              </a:tr>
              <a:tr h="424881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Is,Equals</a:t>
                      </a:r>
                      <a:endParaRPr lang="en-US" sz="1600" dirty="0"/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findByFirstname,findByFirstnameIs</a:t>
                      </a:r>
                      <a:endParaRPr lang="en-US" sz="1600" dirty="0"/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=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960758085"/>
                  </a:ext>
                </a:extLst>
              </a:tr>
              <a:tr h="519143">
                <a:tc>
                  <a:txBody>
                    <a:bodyPr/>
                    <a:lstStyle/>
                    <a:p>
                      <a:r>
                        <a:rPr lang="en-US" sz="1600"/>
                        <a:t>Between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findByStartDateBetween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x.startDate between ?1 and ?2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094353968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LessThan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findByAgeLessThan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&lt;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256613670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LessThanEqual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findByAgeLessThanEqual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&lt;=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623763527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GreaterThan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findByAgeGreaterThan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&gt;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678442238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GreaterThanEqual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findByAgeGreaterThanEqual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&gt;=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384068371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After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findByStartDateAfter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x.startDate &gt;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723207022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Before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findByStartDateBefore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x.startDate &lt;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902888343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IsNull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findByAgeIsNull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is null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477222560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IsNotNull,NotNull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findByAge(Is)NotNull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not null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902605472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797720147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NotLike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findByFirstnameNotLike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not like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91280420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StartingWith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findByFirstnameStartingWith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 (parameter bound with appended %)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275877132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EndingWith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findByFirstnameEndingWith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 (parameter bound with prepended %)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47828613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Containing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findByFirstnameContaining</a:t>
                      </a:r>
                      <a:endParaRPr lang="en-US" sz="1600" dirty="0"/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 (parameter bound wrapped in %)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77959061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OrderBy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findByAgeOrderByLastnameDesc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= ?1 order by x.lastname desc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664671225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findByLastnameNot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x.lastname &lt;&gt;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913019227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In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findByAgeIn(Collection&lt;Age&gt; ages)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in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572919402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NotIn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findByAgeNotIn(Collection&lt;Age&gt; age)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not in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288012707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findByActiveTrue()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x.active = true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153232044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findByActiveFalse()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x.active = false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514591413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IgnoreCase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findByFirstnameIgnoreCase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 where UPPER(</a:t>
                      </a:r>
                      <a:r>
                        <a:rPr lang="en-US" sz="1600" dirty="0" err="1"/>
                        <a:t>x.firstame</a:t>
                      </a:r>
                      <a:r>
                        <a:rPr lang="en-US" sz="1600" dirty="0"/>
                        <a:t>) = UPPER(?1)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90491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QueryDSL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91" y="18315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Type-safe queries similar to 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091" y="2805239"/>
            <a:ext cx="83062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Predicate </a:t>
            </a:r>
            <a:r>
              <a:rPr lang="en-US" sz="2000" dirty="0" err="1">
                <a:latin typeface="Consolas" panose="020B0609020204030204" pitchFamily="49" charset="0"/>
              </a:rPr>
              <a:t>predicate</a:t>
            </a:r>
            <a:r>
              <a:rPr lang="en-US" sz="2000" dirty="0"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user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.</a:t>
            </a:r>
            <a:r>
              <a:rPr lang="en-US" sz="2000" dirty="0" err="1">
                <a:latin typeface="Consolas" panose="020B0609020204030204" pitchFamily="49" charset="0"/>
              </a:rPr>
              <a:t>firstname.equalsIgnoreCase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dave</a:t>
            </a:r>
            <a:r>
              <a:rPr lang="en-US" sz="2000" dirty="0">
                <a:latin typeface="Consolas" panose="020B0609020204030204" pitchFamily="49" charset="0"/>
              </a:rPr>
              <a:t>") 			.and(</a:t>
            </a:r>
            <a:r>
              <a:rPr lang="en-US" sz="2000" dirty="0" err="1">
                <a:latin typeface="Consolas" panose="020B0609020204030204" pitchFamily="49" charset="0"/>
              </a:rPr>
              <a:t>user.lastname.startsWithIgnoreCase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mathews</a:t>
            </a:r>
            <a:r>
              <a:rPr lang="en-US" sz="2000" dirty="0">
                <a:latin typeface="Consolas" panose="020B0609020204030204" pitchFamily="49" charset="0"/>
              </a:rPr>
              <a:t>"));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userRepository.findAll</a:t>
            </a:r>
            <a:r>
              <a:rPr lang="en-US" sz="2000" dirty="0">
                <a:latin typeface="Consolas" panose="020B0609020204030204" pitchFamily="49" charset="0"/>
              </a:rPr>
              <a:t>(predicate);</a:t>
            </a:r>
          </a:p>
        </p:txBody>
      </p:sp>
    </p:spTree>
    <p:extLst>
      <p:ext uri="{BB962C8B-B14F-4D97-AF65-F5344CB8AC3E}">
        <p14:creationId xmlns:p14="http://schemas.microsoft.com/office/powerpoint/2010/main" val="362604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99" y="365126"/>
            <a:ext cx="7886700" cy="1325563"/>
          </a:xfrm>
        </p:spPr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4" name="Rectangle 1"/>
          <p:cNvSpPr txBox="1">
            <a:spLocks noGrp="1" noChangeArrowheads="1"/>
          </p:cNvSpPr>
          <p:nvPr>
            <p:ph idx="1"/>
          </p:nvPr>
        </p:nvSpPr>
        <p:spPr bwMode="auto">
          <a:xfrm>
            <a:off x="245195" y="1761111"/>
            <a:ext cx="8774922" cy="1200329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public interface </a:t>
            </a:r>
            <a:r>
              <a:rPr lang="en-US" sz="1800" dirty="0" err="1">
                <a:latin typeface="Consolas" panose="020B0609020204030204" pitchFamily="49" charset="0"/>
              </a:rPr>
              <a:t>UserRepository</a:t>
            </a:r>
            <a:r>
              <a:rPr lang="en-US" sz="1800" dirty="0">
                <a:latin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</a:rPr>
              <a:t>CrudRepository</a:t>
            </a:r>
            <a:r>
              <a:rPr lang="en-US" sz="1800" dirty="0">
                <a:latin typeface="Consolas" panose="020B0609020204030204" pitchFamily="49" charset="0"/>
              </a:rPr>
              <a:t>&lt;User, Long&gt;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@Query("select u from User u where </a:t>
            </a:r>
            <a:r>
              <a:rPr lang="en-US" sz="1800" dirty="0" err="1">
                <a:latin typeface="Consolas" panose="020B0609020204030204" pitchFamily="49" charset="0"/>
              </a:rPr>
              <a:t>u.emailAddress</a:t>
            </a:r>
            <a:r>
              <a:rPr lang="en-US" sz="1800" dirty="0">
                <a:latin typeface="Consolas" panose="020B0609020204030204" pitchFamily="49" charset="0"/>
              </a:rPr>
              <a:t> = ?1")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User </a:t>
            </a:r>
            <a:r>
              <a:rPr lang="en-US" sz="1800" dirty="0" err="1">
                <a:latin typeface="Consolas" panose="020B0609020204030204" pitchFamily="49" charset="0"/>
              </a:rPr>
              <a:t>findByEmailAddress</a:t>
            </a:r>
            <a:r>
              <a:rPr lang="en-US" sz="1800" dirty="0"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latin typeface="Consolas" panose="020B0609020204030204" pitchFamily="49" charset="0"/>
              </a:rPr>
              <a:t>emailAddress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altLang="en-US" sz="1800" dirty="0"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5194" y="4774661"/>
            <a:ext cx="8774923" cy="1666582"/>
            <a:chOff x="245194" y="4774661"/>
            <a:chExt cx="8774923" cy="1666582"/>
          </a:xfrm>
        </p:grpSpPr>
        <p:sp>
          <p:nvSpPr>
            <p:cNvPr id="6" name="Rectangle 5"/>
            <p:cNvSpPr/>
            <p:nvPr/>
          </p:nvSpPr>
          <p:spPr>
            <a:xfrm>
              <a:off x="245194" y="5610246"/>
              <a:ext cx="877492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hlinkClick r:id="rId2"/>
                </a:rPr>
                <a:t>http://docs.spring.io/spring-data/jpa/docs/current/reference/html/</a:t>
              </a:r>
              <a:br>
                <a:rPr lang="en-US" sz="2400" dirty="0"/>
              </a:b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5194" y="4774661"/>
              <a:ext cx="70243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 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730575" y="135656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@Query annotation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5194" y="3085053"/>
            <a:ext cx="7777386" cy="1819393"/>
            <a:chOff x="245194" y="3085053"/>
            <a:chExt cx="7777386" cy="1819393"/>
          </a:xfrm>
        </p:grpSpPr>
        <p:sp>
          <p:nvSpPr>
            <p:cNvPr id="5" name="Rectangle 1"/>
            <p:cNvSpPr txBox="1">
              <a:spLocks noChangeArrowheads="1"/>
            </p:cNvSpPr>
            <p:nvPr/>
          </p:nvSpPr>
          <p:spPr bwMode="auto">
            <a:xfrm>
              <a:off x="245194" y="3427118"/>
              <a:ext cx="7713038" cy="147732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&lt;named-query name="</a:t>
              </a:r>
              <a:r>
                <a:rPr lang="en-US" sz="1800" dirty="0" err="1">
                  <a:latin typeface="Consolas" panose="020B0609020204030204" pitchFamily="49" charset="0"/>
                </a:rPr>
                <a:t>User.findByLastname</a:t>
              </a:r>
              <a:r>
                <a:rPr lang="en-US" sz="1800" dirty="0">
                  <a:latin typeface="Consolas" panose="020B0609020204030204" pitchFamily="49" charset="0"/>
                </a:rPr>
                <a:t>"&gt;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&lt;query&gt;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	select u from User u where </a:t>
              </a:r>
              <a:r>
                <a:rPr lang="en-US" sz="1800" dirty="0" err="1">
                  <a:latin typeface="Consolas" panose="020B0609020204030204" pitchFamily="49" charset="0"/>
                </a:rPr>
                <a:t>u.lastname</a:t>
              </a:r>
              <a:r>
                <a:rPr lang="en-US" sz="1800" dirty="0">
                  <a:latin typeface="Consolas" panose="020B0609020204030204" pitchFamily="49" charset="0"/>
                </a:rPr>
                <a:t> = ?1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&lt;/query&gt;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 &lt;/named-query&gt;</a:t>
              </a:r>
              <a:endParaRPr lang="en-US" altLang="en-US" sz="18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71983" y="3085053"/>
              <a:ext cx="3350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Named queries through XML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65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64680" y="2827456"/>
            <a:ext cx="7614639" cy="43242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JDBCDemo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Connection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statement;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connection =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://localhost/team1?"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"user=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root&amp;password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statement =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connection.prepareStatement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"select city from ad where 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prizePerMonth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&gt; ?;"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statement.setInt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750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statement.executeQuery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resultSet.next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"City: %s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resultSet.getString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handle exception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1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8" y="507467"/>
            <a:ext cx="7941341" cy="27787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6371450" y="2106087"/>
              <a:ext cx="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/>
            <p:spPr/>
          </p:pic>
        </mc:Fallback>
      </mc:AlternateContent>
      <p:grpSp>
        <p:nvGrpSpPr>
          <p:cNvPr id="68" name="Group 67"/>
          <p:cNvGrpSpPr/>
          <p:nvPr/>
        </p:nvGrpSpPr>
        <p:grpSpPr>
          <a:xfrm>
            <a:off x="613625" y="2672662"/>
            <a:ext cx="1192320" cy="3108589"/>
            <a:chOff x="613625" y="2672662"/>
            <a:chExt cx="1192320" cy="31085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9" name="Ink 48"/>
                <p14:cNvContentPartPr/>
                <p14:nvPr/>
              </p14:nvContentPartPr>
              <p14:xfrm>
                <a:off x="950225" y="2672662"/>
                <a:ext cx="360" cy="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/>
              <p:spPr/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k 51"/>
                <p14:cNvContentPartPr/>
                <p14:nvPr/>
              </p14:nvContentPartPr>
              <p14:xfrm>
                <a:off x="613625" y="2697142"/>
                <a:ext cx="3960" cy="8269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425" y="2693367"/>
                  <a:ext cx="18720" cy="14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" name="Ink 52"/>
                <p14:cNvContentPartPr/>
                <p14:nvPr/>
              </p14:nvContentPartPr>
              <p14:xfrm>
                <a:off x="616865" y="2703251"/>
                <a:ext cx="1162080" cy="307800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228" y="2694611"/>
                  <a:ext cx="1176476" cy="30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1" name="Ink 60"/>
                <p14:cNvContentPartPr/>
                <p14:nvPr/>
              </p14:nvContentPartPr>
              <p14:xfrm>
                <a:off x="1608665" y="5523131"/>
                <a:ext cx="197280" cy="2372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0041" y="5512691"/>
                  <a:ext cx="216325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679385" y="3284662"/>
            <a:ext cx="3989160" cy="3087000"/>
            <a:chOff x="3679385" y="3284662"/>
            <a:chExt cx="3989160" cy="30870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79385" y="3284662"/>
              <a:ext cx="3989160" cy="3087000"/>
              <a:chOff x="3679385" y="3284662"/>
              <a:chExt cx="3989160" cy="308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8" name="Ink 27"/>
                  <p14:cNvContentPartPr/>
                  <p14:nvPr/>
                </p14:nvContentPartPr>
                <p14:xfrm>
                  <a:off x="5926145" y="3291862"/>
                  <a:ext cx="1533960" cy="123372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914988" y="3284664"/>
                    <a:ext cx="1552676" cy="1248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9" name="Ink 38"/>
                  <p14:cNvContentPartPr/>
                  <p14:nvPr/>
                </p14:nvContentPartPr>
                <p14:xfrm>
                  <a:off x="3737705" y="3284662"/>
                  <a:ext cx="3930840" cy="2962080"/>
                </p14:xfrm>
              </p:contentPart>
            </mc:Choice>
            <mc:Fallback xmlns="">
              <p:pic>
                <p:nvPicPr>
                  <p:cNvPr id="39" name="Ink 38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31225" y="3277102"/>
                    <a:ext cx="3947760" cy="29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4" name="Ink 53"/>
                  <p14:cNvContentPartPr/>
                  <p14:nvPr/>
                </p14:nvContentPartPr>
                <p14:xfrm>
                  <a:off x="3679385" y="6067822"/>
                  <a:ext cx="246600" cy="303840"/>
                </p14:xfrm>
              </p:contentPart>
            </mc:Choice>
            <mc:Fallback xmlns="">
              <p:pic>
                <p:nvPicPr>
                  <p:cNvPr id="54" name="Ink 53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667145" y="6055956"/>
                    <a:ext cx="271080" cy="32793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5" name="Ink 64"/>
                <p14:cNvContentPartPr/>
                <p14:nvPr/>
              </p14:nvContentPartPr>
              <p14:xfrm>
                <a:off x="6000305" y="4244411"/>
                <a:ext cx="164880" cy="27792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825" y="4234344"/>
                  <a:ext cx="183240" cy="3009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899425" y="2895131"/>
            <a:ext cx="204120" cy="2097720"/>
            <a:chOff x="4899425" y="2895131"/>
            <a:chExt cx="204120" cy="20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/>
                <p14:cNvContentPartPr/>
                <p14:nvPr/>
              </p14:nvContentPartPr>
              <p14:xfrm>
                <a:off x="4919945" y="2895131"/>
                <a:ext cx="183600" cy="199800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8448" y="2887572"/>
                  <a:ext cx="207314" cy="20116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4899425" y="4748051"/>
                <a:ext cx="136080" cy="24480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8985" y="4736531"/>
                  <a:ext cx="1576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3588665" y="1466662"/>
            <a:ext cx="966600" cy="3929040"/>
            <a:chOff x="3588665" y="1466662"/>
            <a:chExt cx="966600" cy="39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/>
                <p14:cNvContentPartPr/>
                <p14:nvPr/>
              </p14:nvContentPartPr>
              <p14:xfrm>
                <a:off x="3588665" y="1466662"/>
                <a:ext cx="966600" cy="39290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8589" y="1460902"/>
                  <a:ext cx="982434" cy="39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Ink 66"/>
                <p14:cNvContentPartPr/>
                <p14:nvPr/>
              </p14:nvContentPartPr>
              <p14:xfrm>
                <a:off x="3634745" y="5101931"/>
                <a:ext cx="219600" cy="24480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25025" y="5097611"/>
                  <a:ext cx="239760" cy="25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5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6371450" y="2106087"/>
              <a:ext cx="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p:sp>
        <p:nvSpPr>
          <p:cNvPr id="16" name="Rectangle 1"/>
          <p:cNvSpPr txBox="1">
            <a:spLocks noChangeArrowheads="1"/>
          </p:cNvSpPr>
          <p:nvPr/>
        </p:nvSpPr>
        <p:spPr bwMode="auto">
          <a:xfrm>
            <a:off x="97708" y="3485711"/>
            <a:ext cx="2645491" cy="3231654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/** Describes an advertisement that users can place and search for. */</a:t>
            </a:r>
            <a:b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@Entity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@Id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   @</a:t>
            </a:r>
            <a:r>
              <a:rPr lang="en-US" altLang="en-US" sz="1200" dirty="0" err="1">
                <a:solidFill>
                  <a:srgbClr val="808000"/>
                </a:solidFill>
                <a:latin typeface="Consolas" panose="020B0609020204030204" pitchFamily="49" charset="0"/>
              </a:rPr>
              <a:t>GeneratedValue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long 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@Column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@Column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street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43488" y="4753882"/>
            <a:ext cx="3023788" cy="83099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AdDao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&lt;Ad, Long&gt;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  /* … */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5967566" y="4301491"/>
            <a:ext cx="3135139" cy="17543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bean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id=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mainDataSource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com.jolbox.bonecp.BoneCPDataSource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destroy-method=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"close"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driverClass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jdbcUrl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://localhost/team1?autoReconnect=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createDatabaseIfNotExist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&amp;amp;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useUnicode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&amp;amp;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characterEncoding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=utf-8" 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"root"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idleConnectionTestPeriodInMinutes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"60"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idleMaxAgeInMinutes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"240"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maxConnectionsPerPartition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"30"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minConnectionsPerPartition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"10"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partitionCount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"3"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acquireIncrement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"5"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statementsCacheSize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"100"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releaseHelperThreads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"3"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bean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6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8" y="507467"/>
            <a:ext cx="7941341" cy="27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quick start</a:t>
            </a:r>
            <a:br>
              <a:rPr lang="en-US" dirty="0"/>
            </a:br>
            <a:r>
              <a:rPr lang="en-US" dirty="0">
                <a:hlinkClick r:id="rId2"/>
              </a:rPr>
              <a:t>https://spring.io/guides/gs/accessing-data-jpa/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 data JPA reference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http://docs.spring.io/spring-data/jpa/docs/current/reference/html/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 data guides</a:t>
            </a:r>
            <a:br>
              <a:rPr lang="en-US" dirty="0"/>
            </a:br>
            <a:r>
              <a:rPr lang="en-US" dirty="0">
                <a:hlinkClick r:id="rId4"/>
              </a:rPr>
              <a:t>https://spring.io/guides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DB connections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8355" y="1355053"/>
            <a:ext cx="8731878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JDBCDemo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Connection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statement;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connection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://localhost/team1?"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"user=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root&amp;password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statement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city from ad 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prizePerMonth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&gt; ?;"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statement.setInt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parameter 1 has value 750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statement.executeQuery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"City: %s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handle exception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5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ORM: Object-relational mapping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257582" y="2909344"/>
            <a:ext cx="1169158" cy="1531430"/>
          </a:xfrm>
          <a:prstGeom prst="flowChartMagneticDisk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Isosceles Triangle 4"/>
          <p:cNvSpPr/>
          <p:nvPr/>
        </p:nvSpPr>
        <p:spPr>
          <a:xfrm rot="1659982">
            <a:off x="781940" y="2304294"/>
            <a:ext cx="1232847" cy="12101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>
            <a:off x="1878736" y="3158326"/>
            <a:ext cx="968991" cy="96899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Stored Data 6"/>
          <p:cNvSpPr/>
          <p:nvPr/>
        </p:nvSpPr>
        <p:spPr>
          <a:xfrm rot="21023942">
            <a:off x="546076" y="4172449"/>
            <a:ext cx="1396620" cy="93573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6070" y="1704547"/>
            <a:ext cx="203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</a:t>
            </a:r>
          </a:p>
        </p:txBody>
      </p:sp>
      <p:sp>
        <p:nvSpPr>
          <p:cNvPr id="9" name="Wave 8"/>
          <p:cNvSpPr/>
          <p:nvPr/>
        </p:nvSpPr>
        <p:spPr>
          <a:xfrm rot="5400000">
            <a:off x="3018356" y="3032338"/>
            <a:ext cx="3800273" cy="1255596"/>
          </a:xfrm>
          <a:prstGeom prst="wav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Object-relational mapping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661" y="2289427"/>
            <a:ext cx="2779537" cy="303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/>
          <p:cNvSpPr/>
          <p:nvPr/>
        </p:nvSpPr>
        <p:spPr>
          <a:xfrm>
            <a:off x="3132806" y="3287601"/>
            <a:ext cx="1180887" cy="736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/>
          <p:cNvSpPr/>
          <p:nvPr/>
        </p:nvSpPr>
        <p:spPr>
          <a:xfrm rot="10800000">
            <a:off x="5616533" y="3274458"/>
            <a:ext cx="1336330" cy="736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42062" y="5629583"/>
            <a:ext cx="2425151" cy="1094260"/>
            <a:chOff x="4142062" y="5629583"/>
            <a:chExt cx="2425151" cy="1094260"/>
          </a:xfrm>
        </p:grpSpPr>
        <p:sp>
          <p:nvSpPr>
            <p:cNvPr id="14" name="TextBox 13"/>
            <p:cNvSpPr txBox="1"/>
            <p:nvPr/>
          </p:nvSpPr>
          <p:spPr>
            <a:xfrm>
              <a:off x="4142062" y="6200623"/>
              <a:ext cx="2425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Spring Data JPA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935" y="5629583"/>
              <a:ext cx="2225601" cy="72332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5339826" y="3924041"/>
            <a:ext cx="1822936" cy="1843375"/>
            <a:chOff x="5750409" y="3924041"/>
            <a:chExt cx="1822936" cy="184337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409" y="3924041"/>
              <a:ext cx="1822936" cy="571040"/>
            </a:xfrm>
            <a:prstGeom prst="rect">
              <a:avLst/>
            </a:prstGeom>
          </p:spPr>
        </p:pic>
        <p:sp>
          <p:nvSpPr>
            <p:cNvPr id="20" name="Arrow: Right 19"/>
            <p:cNvSpPr/>
            <p:nvPr/>
          </p:nvSpPr>
          <p:spPr>
            <a:xfrm rot="6442509">
              <a:off x="5909802" y="4761539"/>
              <a:ext cx="1460157" cy="5515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Implements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721" y="4569274"/>
            <a:ext cx="2308880" cy="16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database connection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570131"/>
            <a:ext cx="8000908" cy="286232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mainDataSource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com.jolbox.bonecp.BoneCPDataSource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destroy-method=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driverClass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com.mysql.jdbc.Driver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jdbcUrl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://localhost/team1?autoReconnect=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&amp;amp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createDatabaseIfNotExist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useUnicode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characterEncoding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=utf-8"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"username"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"password"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idleConnectionTestPeriodInMinutes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"60"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idleMaxAgeInMinutes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"240"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maxConnectionsPerPartition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minConnectionsPerPartition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partitionCount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acquireIncrement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statementsCacheSize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releaseHelperThreads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1" y="2191400"/>
            <a:ext cx="52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/WEB-INF/configspringData.xml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1462" y="2979683"/>
            <a:ext cx="4314387" cy="1996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4706" y="3340325"/>
            <a:ext cx="2669743" cy="4092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mapping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141705"/>
            <a:ext cx="6072285" cy="30469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Describes an advertisement that users can place and search for.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GeneratedValue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4500" y="1616239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Business logic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5186" y="1771250"/>
            <a:ext cx="5312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src</a:t>
            </a:r>
            <a:r>
              <a:rPr lang="en-US" sz="1400" dirty="0"/>
              <a:t>/main/java/</a:t>
            </a:r>
            <a:r>
              <a:rPr lang="en-US" sz="1400" dirty="0" err="1"/>
              <a:t>ch</a:t>
            </a:r>
            <a:r>
              <a:rPr lang="en-US" sz="1400" dirty="0"/>
              <a:t>/</a:t>
            </a:r>
            <a:r>
              <a:rPr lang="en-US" sz="1400" dirty="0" err="1"/>
              <a:t>unibe</a:t>
            </a:r>
            <a:r>
              <a:rPr lang="en-US" sz="1400" dirty="0"/>
              <a:t>/ese/team1/model/Ad.java</a:t>
            </a:r>
          </a:p>
        </p:txBody>
      </p:sp>
    </p:spTree>
    <p:extLst>
      <p:ext uri="{BB962C8B-B14F-4D97-AF65-F5344CB8AC3E}">
        <p14:creationId xmlns:p14="http://schemas.microsoft.com/office/powerpoint/2010/main" val="35141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mapping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141705"/>
            <a:ext cx="6072285" cy="30469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Describes an advertisement that users can place and search for.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GeneratedValue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4500" y="1616239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Business logic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5186" y="1771250"/>
            <a:ext cx="5312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src</a:t>
            </a:r>
            <a:r>
              <a:rPr lang="en-US" sz="1400" dirty="0"/>
              <a:t>/main/java/</a:t>
            </a:r>
            <a:r>
              <a:rPr lang="en-US" sz="1400" dirty="0" err="1"/>
              <a:t>ch</a:t>
            </a:r>
            <a:r>
              <a:rPr lang="en-US" sz="1400" dirty="0"/>
              <a:t>/</a:t>
            </a:r>
            <a:r>
              <a:rPr lang="en-US" sz="1400" dirty="0" err="1"/>
              <a:t>unibe</a:t>
            </a:r>
            <a:r>
              <a:rPr lang="en-US" sz="1400" dirty="0"/>
              <a:t>/ese/team1/model/Ad.java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01563" y="3022399"/>
            <a:ext cx="5654533" cy="3724096"/>
            <a:chOff x="3601563" y="3022399"/>
            <a:chExt cx="5654533" cy="372409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601563" y="3545619"/>
              <a:ext cx="5371188" cy="286232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interface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AdDao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extends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CrudRepository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&lt;Ad, Long&gt; 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/** this will be used if both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i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rooms AND studios are searched */</a:t>
              </a:r>
              <a:b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findByPrizePerMonthLessThan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prize);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/** this will be used if only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i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rooms or studios are searched */</a:t>
              </a:r>
              <a:b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indByStudioAndPrizePerMonthLessThan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boolean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studio,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&lt;Ad&gt;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findByUser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(User user);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5221" y="3022399"/>
              <a:ext cx="1747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Repository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01563" y="6438718"/>
              <a:ext cx="5654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src</a:t>
              </a:r>
              <a:r>
                <a:rPr lang="en-US" sz="1400" dirty="0"/>
                <a:t>/main/java/</a:t>
              </a:r>
              <a:r>
                <a:rPr lang="en-US" sz="1400" dirty="0" err="1"/>
                <a:t>ch</a:t>
              </a:r>
              <a:r>
                <a:rPr lang="en-US" sz="1400" dirty="0"/>
                <a:t>/</a:t>
              </a:r>
              <a:r>
                <a:rPr lang="en-US" sz="1400" dirty="0" err="1"/>
                <a:t>unibe</a:t>
              </a:r>
              <a:r>
                <a:rPr lang="en-US" sz="1400" dirty="0"/>
                <a:t>/ese/team1/model/</a:t>
              </a:r>
              <a:r>
                <a:rPr lang="en-US" sz="1400" dirty="0" err="1"/>
                <a:t>dao</a:t>
              </a:r>
              <a:r>
                <a:rPr lang="en-US" sz="1400" dirty="0"/>
                <a:t>/AdDao.java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9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B329F-2350-403A-BF76-455735C0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Saving</a:t>
            </a:r>
            <a:r>
              <a:rPr lang="de-CH" dirty="0"/>
              <a:t> an Ad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DB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335088-2B9D-40BC-B856-931DE5F0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7" y="1760938"/>
            <a:ext cx="7674666" cy="46474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saveNewAdToDB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title,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Connection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de-DE" altLang="de-DE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/project8joke"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		+ 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"?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root&amp;password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serverTimezone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=MET"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ad "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 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"(title,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(?, ?, ?, ?, ?);"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title);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statement.setDouble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statement.setBoolean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e-DE" altLang="de-DE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38C0DC-F726-4A09-A014-CD0A415DF0EE}"/>
              </a:ext>
            </a:extLst>
          </p:cNvPr>
          <p:cNvSpPr/>
          <p:nvPr/>
        </p:nvSpPr>
        <p:spPr>
          <a:xfrm>
            <a:off x="5352492" y="603903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Traditional 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932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B329F-2350-403A-BF76-455735C0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Saving</a:t>
            </a:r>
            <a:r>
              <a:rPr lang="de-CH" dirty="0"/>
              <a:t> an Ad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DB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335088-2B9D-40BC-B856-931DE5F0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7" y="1760938"/>
            <a:ext cx="7674666" cy="46474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saveNewAdToDB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title,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Connection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de-DE" altLang="de-DE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/project8joke"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		+ 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"?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root&amp;password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serverTimezone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=MET"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ad "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 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"(title,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(?, ?, ?, ?, ?);"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title);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statement.setDouble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statement.setBoolean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e-DE" altLang="de-DE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0B71D-3BD8-4373-A4B8-37491C1C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90" y="1496921"/>
            <a:ext cx="5388746" cy="1615736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altLang="de-DE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DE" altLang="de-DE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saveNewAdToDB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title,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Ad(title,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1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755283-C031-4CF2-B5E5-D7BCE58F9DFF}"/>
              </a:ext>
            </a:extLst>
          </p:cNvPr>
          <p:cNvSpPr/>
          <p:nvPr/>
        </p:nvSpPr>
        <p:spPr>
          <a:xfrm>
            <a:off x="7075702" y="157627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ORM Approach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38C0DC-F726-4A09-A014-CD0A415DF0EE}"/>
              </a:ext>
            </a:extLst>
          </p:cNvPr>
          <p:cNvSpPr/>
          <p:nvPr/>
        </p:nvSpPr>
        <p:spPr>
          <a:xfrm>
            <a:off x="5352492" y="603903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Traditional 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154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AC0C2-03A8-4FA9-96D5-08AD6DB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Getting</a:t>
            </a:r>
            <a:r>
              <a:rPr lang="de-CH" dirty="0"/>
              <a:t> an Ad </a:t>
            </a:r>
            <a:r>
              <a:rPr lang="de-CH" dirty="0" err="1"/>
              <a:t>by</a:t>
            </a:r>
            <a:r>
              <a:rPr lang="de-CH" dirty="0"/>
              <a:t> ID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DB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E6596F-DA02-4CCA-A98B-0A87AF52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454686"/>
            <a:ext cx="7753350" cy="500136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getAdByID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Connection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/project8joke"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"?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root&amp;password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=&amp;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serverTimezone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=MET"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ad WHERE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=?"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statement.setLong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resultSet.next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 =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Ad(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resultSet.getString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resultSet.getString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resultSet.getString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resultSet.getDouble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resultSet.getBoolean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6A170D2-84FD-4E10-B4BD-D31754E49C01}"/>
              </a:ext>
            </a:extLst>
          </p:cNvPr>
          <p:cNvSpPr/>
          <p:nvPr/>
        </p:nvSpPr>
        <p:spPr>
          <a:xfrm>
            <a:off x="5764601" y="145468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Traditional 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322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701</Words>
  <Application>Microsoft Office PowerPoint</Application>
  <PresentationFormat>Bildschirmpräsentation (4:3)</PresentationFormat>
  <Paragraphs>204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 Theme</vt:lpstr>
      <vt:lpstr>ORM / Spring Data JPA</vt:lpstr>
      <vt:lpstr>Traditional DB connections</vt:lpstr>
      <vt:lpstr>ORM: Object-relational mapping</vt:lpstr>
      <vt:lpstr>Spring database connection</vt:lpstr>
      <vt:lpstr>Spring data mapping</vt:lpstr>
      <vt:lpstr>Spring data mapping</vt:lpstr>
      <vt:lpstr>Saving an Ad to the DB</vt:lpstr>
      <vt:lpstr>Saving an Ad to the DB</vt:lpstr>
      <vt:lpstr>Getting an Ad by ID from the DB</vt:lpstr>
      <vt:lpstr>Getting an Ad by ID from the DB</vt:lpstr>
      <vt:lpstr>Keyword queries</vt:lpstr>
      <vt:lpstr>Spring QueryDSL</vt:lpstr>
      <vt:lpstr>More</vt:lpstr>
      <vt:lpstr>PowerPoint-Präsentation</vt:lpstr>
      <vt:lpstr>PowerPoint-Präsentation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/ Spring Data JPA</dc:title>
  <dc:creator>Claudio Corrodi</dc:creator>
  <cp:lastModifiedBy>Silas Berger</cp:lastModifiedBy>
  <cp:revision>160</cp:revision>
  <dcterms:created xsi:type="dcterms:W3CDTF">2016-09-26T09:08:09Z</dcterms:created>
  <dcterms:modified xsi:type="dcterms:W3CDTF">2017-09-17T18:15:26Z</dcterms:modified>
</cp:coreProperties>
</file>