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07:42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4608,'5'1'7105,"-3"9"-6888,-34 263-499,12 35 1508,17-232-548,36-69-481,57-4-133,16-1-1253,-35-6-2891,-40 1 2064</inkml:trace>
  <inkml:trace contextRef="#ctx0" brushRef="#br0" timeOffset="562.418">626 546 4736,'-1'-3'115,"1"0"0,-1 0 0,1 0 0,0 0 0,0 0-1,0 0 1,0 0 0,0 0 0,1 0 0,-1 0 0,1 0 0,0 0 0,0 0 0,0 0 0,0 1 0,1-1 0,-1 0 0,1 1 0,-1-1 0,1 1 0,0 0-1,0-1 1,0 1 0,0 0 0,0 0 0,1 0 0,-1 0 0,1 1 0,-1-1 0,1 1 0,0-1 0,-1 1 0,1 0 0,0 0 0,0 0 0,0 1-1,0-1 1,0 1 0,0-1 0,0 1 0,0 0 0,0 0 0,0 0 0,0 1 0,0-1 0,0 1 0,0-1 0,0 1 0,0 0-115,2 6 9,0 0 0,-1 0 0,1 1 1,-1-1-1,-1 1 0,0 0 0,0 0 1,0 0-1,-1 0 0,0 0 0,-1 1 0,1-1 1,-2 0-1,1 1 0,-1-1 0,-1 1 1,1-1-1,-2 1 0,1-1 0,-1 0 1,0 1-1,-1-1 0,1 0 0,-2 0 0,1-1 1,-2 2-10,1-4 61,0 0 0,0-1 0,0 1-1,-1-1 1,0 0 0,0 0 0,0 0 0,0-1 0,-1 0 0,1 0 0,-1 0 0,0-1 0,0 0 0,0 0 0,0 0 0,0-1 0,0 0 0,0 0 0,0 0 0,-1-1 0,1 0 0,0 0 0,-1-1-1,1 0 1,0 0 0,0 0 0,0-1 0,-3-1-61,5 2-9,1-1 0,-1 0 0,1 0 0,0 0 0,0 0 0,0-1 0,0 1 0,0-1 0,1 0 0,-1 0 0,1 0 0,0 0 0,0 0 0,0 0 0,0-1 0,0 1 0,1-1 0,-1 1 0,1-1 0,0 1 0,0-1 0,1 0 0,-1 0 0,1 0 0,0 1 0,-1-1 0,2 0 0,-1 0 0,0 0 0,1 0 9,35-63-4290,-13 52 1629,2 4 896</inkml:trace>
  <inkml:trace contextRef="#ctx0" brushRef="#br0" timeOffset="1484.29">1047 409 4352,'-21'-19'4851,"-5"46"-3969,19-17-879,0 1 0,1 0 0,0 0 0,1 1 1,1 0-1,-1-1 0,2 2 0,-1-1 0,2 0 0,0 1 0,0-1 0,1 13-3,0-24 6,1 0 0,0 0 0,-1 0 0,1 0-1,0 0 1,0 0 0,0 0 0,-1 0-1,1 0 1,0 0 0,1 0 0,-1 0 0,0 0-1,0 0 1,0 0 0,1 0 0,-1 1 0,0-1-1,1-1 1,-1 1 0,1 0 0,-1 0-1,1 0 1,-1 0 0,1 0 0,0 0 0,-1-1-1,1 1 1,0 0 0,0 0 0,0-1 0,0 1-1,0-1 1,-1 1 0,1-1 0,0 1-1,0-1 1,0 1 0,0-1 0,0 0 0,0 0-1,0 1 1,1-1 0,-1 0 0,0 0 0,0 0-1,0 0 1,0 0 0,0-1 0,0 1-1,0 0 1,0 0 0,0-1 0,0 1 0,0 0-1,0-1 1,0 0-6,48-38 588,-41 28-492,-1-1 1,1-1-1,-2 1 1,0-1-1,0-1 1,-2 1-1,1-1 1,-2 0-1,0 0 1,0-3-97,-1 5-86,-5 23 27,-4 22-9,2 19 292,3-7-360,-3 0 0,-1 0 1,-2-1-1,-3 0 1,-1 0-1,-2-1 0,-12 23 136,27-65 3,-1 0 0,-1 1 0,1-1 0,0 0 1,0 0-1,0 0 0,-1 0 0,1 1 0,0-1 0,-1 0 0,1 0 0,-1 0 0,1 0 0,-1 0 0,0 0 0,1 0 0,-1 0 0,0 0 0,0-1 0,0 1 0,0 0 0,0 0 0,1-1 0,-1 1 0,0 0 0,-1-1 0,1 1 0,0-1 0,0 0 0,0 1 0,0-1 0,0 0 1,0 1-1,-1-1 0,1 0 0,0 0 0,0 0 0,0 0 0,0 0 0,-1 0 0,1-1 0,0 1 0,0 0 0,0-1 0,0 1 0,0 0 0,0-1 0,-1 1 0,1-1 0,0 0 0,1 1 0,-1-1 0,0 0 0,0 0 0,0 1 0,0-1 0,0 0 0,1 0 0,-1 0 0,0 0 1,1 0-1,-1 0 0,1 0 0,-1 0 0,1-1-3,3-8 0,0 0 1,0-1 0,1 1 0,1 0-1,0 0 1,0 1 0,1 0 0,0 0 0,0 0-1,1 1 1,0-1 0,2 0-1,-7 7 1,143-167 682,-31 20-86,-113 148-597,0 1 0,-1-1 0,1 1 0,0 0 0,0-1 0,1 1 0,-1 0 0,0 0 0,0 0 0,0 0 0,0-1 0,0 2 0,0-1 0,0 0 0,0 0 0,0 0 0,0 0 0,0 1 0,0-1 0,0 0 0,0 1 0,0-1 0,0 1 0,0-1 0,0 1 0,-1 0 0,1-1 0,0 1 0,0 0 0,0-1 0,-1 1 0,1 0 0,0 0 0,-1 0 0,1 0 0,-1 0 0,1 0 0,-1-1 0,0 1 0,1 0 0,-1 0 0,0 1 0,1-1 0,-1 0 0,0 0 0,0 0 0,0 0 0,0 0 0,0 0 0,0 0 0,0 0 0,-1 0 0,1 0 0,0 0 0,-1 0 0,1 0 0,0 0 0,-1 0 0,1 0 0,-1 0 0,0 0 0,1-1 0,-1 2 0,-2 82 592,0-29-1655,2-19-3132,2-33 718,1-5 794</inkml:trace>
  <inkml:trace contextRef="#ctx0" brushRef="#br0" timeOffset="1640.852">1303 309 5120,'-8'-57'2016,"5"34"-1568,-1 9 224,4 7 64,0-3-448,0 3-160,4 4-64,-1 6-64,8 1 0,1-1-576,0 4-160,1 3-1696</inkml:trace>
  <inkml:trace contextRef="#ctx0" brushRef="#br0" timeOffset="2156.159">1555 305 6144,'-8'17'3783,"8"34"-2641,1-38-889,-8 170 830,8-132-20,0-33-425,0-29-286,32-126-309,-32 129-41,1 0 1,0-1 0,0 1-1,1 0 1,0 1-1,0-1 1,1 0-1,0 1 1,0 0-1,1 0 1,0 0 0,0 1-1,0-1 1,1 1-1,0 0 1,1 1-1,-1-1 1,1 2 0,0-1-1,0 0 1,0 1-1,1 1 1,-1-1-1,1 1 1,7-2-3,-9 8-57,0 0 1,0 1-1,-1-1 1,0 1-1,0 0 1,0 1-1,0-1 1,-1 1-1,1 0 1,-1 0-1,0 0 1,-1 1-1,1 0 1,-1-1-1,0 1 1,-1 0-1,1 0 1,-1 1-1,-1-1 1,1 0-1,-1 1 1,0-1-1,0 1 1,-1-1-1,0 1 1,0 0 56,4 13-328,7 127-2280,-17-84-3408,6-46 4336</inkml:trace>
  <inkml:trace contextRef="#ctx0" brushRef="#br0" timeOffset="2978.674">0 917 3968,'0'0'1365,"13"0"1808,255-13 100,53 0-3175,383 5 19,-446 2-76,-147-1-3656,-66 5 384,-11 1 1242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0:25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16 134 5632,'-2'-2'182,"0"0"0,1-1 0,-1 1 0,1 0 1,0-1-1,0 1 0,-1-1 0,2 1 0,-1-1 0,0 0 0,0 1 1,1-1-1,0 0 0,-1 0 0,1 1 0,0-1 0,0 0 0,1 0 1,-1 1-1,0-1 0,1 0 0,0 1 0,0-1 0,0 0 0,0 1 1,0-1-1,0 1 0,0-1 0,1 1 0,-1 0 0,1 0 0,0 0 1,0 0-1,0 0 0,0 0 0,0 0 0,1-1-182,3-1 93,0 0 0,-1-1-1,2 2 1,-1-1 0,0 1-1,1 0 1,-1 0 0,1 1-1,0 0 1,0 0 0,0 0 0,0 1-1,0 0 1,3 0-93,-5 2 12,0-1 0,0 1 0,0 0 0,0 0 1,0 0-1,0 0 0,0 1 0,0 0 0,-1 0 0,1 0 0,-1 1 0,1 0 0,-1 0 1,0 0-1,0 0 0,-1 0 0,1 1 0,0 0 0,-1-1 0,0 1 0,0 1 1,0-1-1,-1 0 0,1 1 0,-1-1 0,0 1 0,-1 0 0,1 0 0,-1 0 1,0 0-1,0 0 0,0 0 0,0 0 0,-1 0 0,0 0 0,0 0 0,-1 0 1,1 0-1,-1 0 0,0 0 0,-1 0 0,1 0 0,-1-1 0,-1 5-12,0-1 19,0 0 1,-1 1-1,0-1 0,0-1 0,-1 1 1,0-1-1,0 0 0,0 0 0,-1 0 1,0 0-1,-1-1 0,-5 4-19,10-8-17,0 0 0,-1 0-1,1 0 1,0-1 0,-1 1 0,1-1-1,-1 0 1,0 0 0,1 0-1,-1 0 1,0 0 0,0 0 0,1-1-1,-1 0 1,0 1 0,0-1 0,0 0-1,0 0 1,0 0 0,1-1-1,-1 1 1,0-1 0,0 0 0,0 1-1,1-1 1,-1 0 0,1-1 0,-1 1-1,0 0 1,1-1 0,0 1 0,-1-1-1,1 0 1,0 0 0,0 0-1,0 0 1,0 0 0,0 0 0,0-3 17,-3-2-444,0-1 0,1 0 0,0 0 1,1 0-1,-1-1 0,2 1 1,-1-1-1,1 0 0,1 1 0,-1-1 1,2 0-1,-1 0 0,1 0 1,0 0-1,2-9 444,4-14-1984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0:25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44 5888,'-19'-44'4384,"19"80"-3003,18 393 123,-13-309-245,25-170-961,-28 44-301,2 0 0,-1 0-1,1 1 1,0-1 0,0 1-1,1 0 1,-1 0 0,1 1-1,0 0 1,0-1 0,1 1-1,-1 1 1,1-1 0,0 1-1,0 0 1,0 1 0,0-1-1,3 0 4,-6 2-15,0 0 1,1 0-1,-1 1 0,0-1 0,1 1 0,-1-1 0,1 1 0,-1 0 0,1 1 0,-1-1 0,0 0 1,1 1-1,-1 0 0,0 0 0,1 0 0,-1 0 0,0 1 0,0-1 0,0 1 0,0-1 0,0 1 1,0 0-1,0 0 0,-1 1 0,1-1 0,-1 1 0,0-1 0,1 1 0,-1 0 0,0-1 1,-1 1-1,1 0 0,0 0 0,-1 1 0,1 1 15,1 4-60,-1 0-1,0-1 1,-1 1 0,0 0-1,-1 0 1,1 0 0,-2 0-1,1 0 1,-1 0-1,-1 0 1,1 0 0,-2-1-1,1 1 1,-1 0 0,0-1-1,-1 0 1,0 0 0,0 0-1,-1 0 1,0-1 0,0 0-1,-1 0 1,0 0 0,0 0-1,-1-1 1,1 0 0,-1-1-1,-1 1 1,1-1 0,-1-1-1,0 1 1,0-1 0,0-1-1,0 0 1,-4 1 60,-13-3-3152,6-4 939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0:26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 5888,'5'-76'5301,"-4"73"-5261,1 0 0,0-1 0,0 1 1,0 0-1,0 0 0,1 1 1,-1-1-1,1 0 0,0 1 0,-1 0 1,1 0-1,0-1 0,0 2 1,1-1-1,-1 0 0,0 1 0,1-1 1,-1 1-1,1 0 0,1 0-40,-2 0 5,1 0 1,-1 0-1,0 1 0,0-1 0,0 1 0,1 0 0,-1 0 0,0 0 0,0 0 1,1 1-1,-1-1 0,0 1 0,0 0 0,0 0 0,0 0 0,0 0 0,0 1 1,0-1-1,0 1 0,-1 0 0,1 0 0,0 0 0,-1 0 0,0 0 0,1 0 1,-1 1-1,0-1 0,0 1 0,0-1 0,-1 1 0,1 0 0,-1 0 0,1 0 1,-1 0-1,0 0 0,0 0 0,0 1-5,16 122 1128,-22-89-813,-2-1 1,-2 0 0,0 0 0,-3-1 0,-1 0 0,-1-1-1,-2-1 1,-2 0 0,-9 12-316,26-44 0,-1-1-1,1 1 0,0-1 1,0 1-1,0-1 1,0 1-1,0 0 1,0 0-1,0-1 1,0 1-1,1 0 0,-1 0 1,0 0-1,0 0 1,1 0-1,-1 0 1,0 0-1,1 0 0,-1 0 1,1 0-1,-1 0 1,1 1-1,0-1 1,0 0-1,-1 0 0,1 0 1,0 0-1,0 1 1,0-1-1,0 0 1,0 0-1,0 1 1,1-1-1,-1 0 0,0 0 1,1 0-1,-1 0 1,0 0-1,1 1 1,0-1-1,-1 0 0,1 0 1,0 0-1,-1 0 1,1 0-1,0-1 1,0 1-1,0 0 0,0 0 1,0 0-1,0-1 1,0 1-1,0 0 1,0-1-1,0 1 1,0-1-1,0 0 0,0 1 1,0-1-1,1 0 1,-1 1-1,0-1 1,0 0-1,0 0 0,1 0 1,0 0 0,24 6-144,22 31 43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0:26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4992,'0'0'1824,"0"0"-1408,42 0-2240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0:27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45 3712,'2'-1'140,"-1"0"1,0 0-1,0 0 1,0 0-1,1 1 1,-1-1-1,0 0 1,1 1-1,-1-1 1,0 1-1,1 0 1,-1-1-1,1 1 1,-1 0-1,1 0 1,-1 0-1,1 0 1,-1 0-1,1 0 1,-1 0-1,1 0 1,-1 1-1,0-1 1,1 1-1,-1-1 1,1 1-1,-1-1 1,0 1-1,0 0 1,1 0-1,-1 0 1,0-1-1,0 1 1,0 0-1,0 0 1,0 1-1,0-1 1,0 0-1,0 0 1,0 0-1,-1 1 1,1-1-1,0 0 1,-1 1-1,1-1 1,-1 1-1,0-1 1,1 0-1,-1 1 1,0-1-1,0 1 1,0-1-1,0 1 1,0-1-1,0 1 1,0-1-1,-1 1 1,1-1-1,0 0 1,-1 1-1,1-1 1,-1 1-1,1-1 1,-2 1-141,0 1 46,0 0 1,0-1-1,-1 1 1,1-1-1,-1 1 1,0-1-1,1 0 1,-1 0-1,0 0 1,0-1-1,0 1 1,-1-1-1,1 0 1,0 0-1,-1 0 1,1 0-1,0 0 1,-1-1-1,1 1 1,-1-1-1,1 0 1,-1 0-1,1 0 1,0-1-1,-1 1 1,1-1-1,-1 0 1,1 0-1,0 0 1,0 0-1,-1-1 1,0 0-47,4 0-239,-1 0 1,1 0 0,0-1-1,0 1 1,0 0-1,0 0 1,0-1 0,0 1-1,1 0 1,-1 0 0,1 0-1,-1-1 1,1 1 0,0 0-1,0 0 1,0 0 0,0 0-1,0 0 1,0 0 0,1 0-1,-1 1 1,1-1-1,-1 0 1,1 1 0,0-1-1,1 0 239,28-26-3541,6 0 1232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0:28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 4352,'-3'27'7278,"-35"36"-4194,37-63-3089,0 0-1,0 0 1,0 0-1,-1 0 0,1 0 1,0 0-1,0 0 1,0-1-1,-1 1 1,1 0-1,0-1 0,0 1 1,0-1-1,0 1 1,0-1-1,0 1 1,0-1-1,0 0 0,0 0 1,0 0-1,0 1 1,0-1-1,1 0 1,-1 0-1,0 0 0,1 0 1,-1 0-1,0 0 1,1 0-1,0-1 1,-1 1-1,1 0 0,-1 0 1,1 0-1,0 0 1,0-1-1,0 1 1,0 0-1,0 0 0,0 0 1,0-1-1,0 1 1,0 0-1,1 0 1,-1-1 5,11-37-4278,-1 21 1964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0:29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32 4224,'-7'3'4101,"20"-22"-2786,-12 18-1322,-1 0-1,1 1 0,-1-1 0,1 0 1,-1 0-1,1 0 0,0 0 0,-1 0 1,1 1-1,0-1 0,0 0 0,0 1 1,-1-1-1,1 0 0,0 1 0,0-1 1,0 1-1,0 0 0,0-1 0,0 1 1,0 0-1,0-1 0,0 1 0,0 0 0,0 0 1,0 0-1,0 0 0,0 0 0,0 0 1,0 0-1,0 0 0,0 1 0,0-1 1,0 0-1,0 1 0,0-1 0,0 0 1,0 1-1,0-1 0,0 1 0,0 0 8,-21 61-1002,0-32-822,8-19-96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0:30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6400,'26'7'6189,"72"-7"-5754,139-2-2156,-80 14-5987,-114-6 5777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0:30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14 167 6144,'36'-81'6260,"-32"74"-6174,-1 1 1,1 0 0,1 1-1,-1-1 1,1 1 0,0-1-1,0 1 1,0 1 0,1-1-1,0 1 1,0 0 0,0 0-1,0 1 1,1 0 0,-1 0-1,1 0 1,4 0-87,-8 2 4,0 0 1,0 0-1,0 1 1,1-1-1,-1 1 1,0 0-1,0 0 1,0 0-1,1 1 0,-1-1 1,0 1-1,0-1 1,0 1-1,0 0 1,0 0-1,0 0 1,0 1-1,0-1 1,0 1-1,-1 0 1,1 0-1,-1 0 0,1 0 1,-1 0-1,1 0 1,-1 0-1,0 1 1,0 0-1,0-1 1,-1 1-1,1 0 1,-1 0-1,1-1 1,-1 1-1,0 0 0,0 1 1,0 0-5,16 121-458,-16-115 459,-1-1 1,-1 0 0,1 0 0,-2 0-1,1 0 1,-1 0 0,0 0 0,-1 0 0,0-1-1,0 1 1,-1-1 0,0 0 0,-1 0-1,0 0 1,0-1 0,0 1 0,-1-1 0,0-1-1,-1 1 1,1-1 0,-1 0 0,0 0-1,-1-1 1,-5 4-2,6-9-66,1 0-1,0 0 1,-1-1-1,1 0 0,0 0 1,0 0-1,0 0 1,-1-1-1,2 0 0,-1-1 1,0 1-1,0-1 1,1 0-1,-1-1 0,1 1 1,0-1-1,0 0 1,0-1-1,1 1 1,0-1-1,-1 1 0,2-1 1,-1-1-1,0 1 1,1 0-1,0-1 0,1 0 1,-1 0-1,1 1 1,0-2-1,0 1 1,1 0-1,-1-3 67,1 1-585,0 0-1,0 0 1,1 0 0,0 0-1,0 0 1,1 0 0,0 0-1,0 0 1,1 1 0,0-1 0,0 0-1,4-5 586,12-18-1845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0:32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87 5888,'-17'-39'5884,"17"38"-5862,-1-1-1,1 1 0,0-1 0,-1 1 0,1-1 0,0 1 0,0 0 0,0-1 0,0 1 0,1-1 0,-1 1 0,0-1 0,0 1 0,1 0 0,-1-1 0,1 1 0,-1 0 0,1-1 0,0 1 0,-1 0 0,1-1 0,0 1 0,0 0 0,0 0 0,0 0 0,0 0 0,0 0 0,0 0 0,0 0 0,1 1 0,-1-1 0,0 0 0,1 0 0,-1 1 0,0-1 0,1 1 0,-1-1 0,0 1 0,1 0 0,0 0-21,167-3 176,-166 3-175,0-1 1,0 1-1,0 1 1,0-1-1,0 0 0,0 1 1,0 0-1,0 0 0,0 0 1,0 0-1,-1 0 1,1 0-1,0 1 0,-1-1 1,1 1-1,0 0 1,-1 0-1,0 0 0,0 0 1,1 0-1,-1 0 1,0 1-1,-1-1 0,1 1 1,0-1-1,-1 1 1,1 0-1,-1-1 0,0 1 1,0 0-1,0 0 0,0 0 1,-1 0-1,1 0 1,-1 0-1,0 0 0,0 0 1,0 0-1,0 0 1,0 0-1,-1 0 0,1 0 1,-1 0-1,0 0 1,0 0-1,0 1-1,-9 12 256,0 0 1,-1-1-1,-1 0 1,0 0-1,-1-2 0,-1 1 1,0-2-1,-1 0 0,-8 5-256,-38 34 344,60-51-340,1 1 0,-1 0 0,0-1 0,0 1 0,1 0 0,-1 0 0,1 0 0,-1-1 0,1 1 0,-1 0 0,1 0 0,-1 0 0,1 0 0,0 0 0,-1 0 0,1 0 0,0 0 0,0 0 0,0 0 0,-1 0 0,1 0 0,0 0 0,1 0 0,-1 0 0,0 0 0,0 0 0,0 0 0,1 0 0,-1 0 0,0 0 0,1 0 0,-1-1 0,1 1 0,-1 0 0,1 0 0,-1 0 0,1 0 0,0-1 0,-1 1 1,1 0-1,0-1 0,-1 1 0,1 0 0,0-1 0,0 1 0,0-1 0,0 1 0,0-1 0,0 0 0,0 1 0,0-1 0,0 0-4,62 23 108,-52-19-148,-5-4 65,0 1 1,-1 0-1,1 0 0,0 1 1,-1 0-1,1 0 1,-1 0-1,0 1 0,0-1 1,0 1-1,0 1 1,0-1-1,0 1 0,-1-1 1,0 1-1,0 1 1,0-1-1,0 0 0,0 1 1,-1 0-1,0 0 1,0 0-1,0 0 0,-1 0 1,0 1-1,0-1 1,0 1-1,-1 0 0,0-1 1,0 1-1,0 0 1,-1 0-1,1 0 0,-1-1 1,-1 1-1,1 0 1,-1 0-1,0 0 0,0-1 1,-1 1-1,0-1 0,-1 4-25,-73 69-1520,14-46-4922,41-24 3925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07:58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113 317 2304,'-25'-53'6613,"27"43"-5858,4 29-415,4 35 122,-7 167 429,-23 8-480,21 6-283,3-128 138,0-96 231,0-1-1467,-4-7-4898,3-3 4039</inkml:trace>
  <inkml:trace contextRef="#ctx0" brushRef="#br0" timeOffset="6516.185">722 581 3968,'4'-3'9221,"-29"-7"-8938,0 14-195,1 1 1,0 1 0,0 1-1,1 2 1,0 0 0,0 1-1,1 1 1,-13 10-89,83-2 539,-39-17-532,0 0 0,0 1 1,-1 0-1,1 0 1,-1 1-1,0 1 1,0-1-1,0 1 0,-1 0 1,0 1-1,0 0 1,0 0-1,-1 0 1,1 1-1,-2 0 1,1 0-1,-1 1 0,0 0 1,0 0-1,-1 0 1,0 0-1,-1 0 1,0 1-1,0 0 0,-1 0 1,0-1-1,0 1 1,-1 0-1,0 1 1,-1-1-1,0 0 0,-1 0 1,0 4-8,-2-7-57,0-1 0,-1 1 1,0-1-1,0 0 0,0 0 0,-1-1 1,1 1-1,-1-1 0,0 0 1,0 0-1,-1-1 0,1 1 0,-1-1 1,0-1-1,0 1 0,0-1 0,0 0 1,0 0-1,0 0 0,-1-1 0,0 0 57,-3 2-669,2 1-147</inkml:trace>
  <inkml:trace contextRef="#ctx0" brushRef="#br0" timeOffset="7078.414">971 888 4736,'32'-16'3955,"0"1"-3238,-30 14-667,1 0 1,-1 0 0,0 0 0,0-1 0,0 1-1,0 0 1,0-1 0,0 0 0,0 1-1,-1-1 1,1 0 0,0 0 0,-1 0-1,0 0 1,1 0 0,-1 0 0,0 0-1,0-1 1,0 1 0,0 0 0,-1-1-1,1 1 1,-1-1 0,1 1 0,-1-1-1,0 1 1,0 0 0,0-1 0,0 1-1,0-1 1,-1 1 0,1-1 0,-1 1-1,1-1 1,-1 1 0,0 0 0,0 0-1,0-1 1,0 1 0,-1 0 0,1 0 0,0 0-1,-1 0 1,0 0 0,1 0 0,-1 1-1,0-1 1,0 1 0,0-1 0,0 1-1,0-1 1,0 1 0,-1 0 0,1 0-1,0 0 1,0 0 0,-1 1 0,-1-1-51,-4 0 14,0 2 0,-1-1 0,1 1 1,0 0-1,0 0 0,0 1 0,1 0 0,-1 1 1,0 0-1,1 0 0,-1 0 0,1 1 1,0 0-1,0 1 0,1-1 0,-1 1 0,1 1 1,0-1-1,1 1 0,-1 0 0,1 0 1,0 1-1,1-1 0,-1 1 0,1 0 0,1 1 1,-1-1-1,1 0 0,0 1 0,1 0 1,0 0-1,0 0 0,1 0 0,0 0 0,0 0 1,1 5-15,0-10-45,0-1 1,0 1 0,1 0 0,-1-1 0,0 1 0,1 0 0,0-1-1,0 1 1,0-1 0,0 1 0,0-1 0,0 0 0,1 1 0,-1-1-1,1 0 1,-1 0 0,1 0 0,0 0 0,0 0 0,0 0-1,0-1 1,0 1 0,0-1 0,1 1 0,-1-1 0,1 0 0,-1 0-1,1 1 45,75 6-6043,-48-11 4363</inkml:trace>
  <inkml:trace contextRef="#ctx0" brushRef="#br0" timeOffset="21963.597">1368 855 17279,'-5'2'21,"1"0"0,1-1 0,-1 2 0,0-1-1,0 0 1,1 1 0,0 0 0,-1 0-1,1 0 1,0 0 0,0 0 0,1 1-1,-1-1 1,1 1 0,0 0 0,-1-1-1,2 1 1,-1 0 0,0 0 0,1 1-1,0-1 1,0 0 0,0 0 0,0 1 0,1-1-1,0 0 1,0 1 0,0 3-21,-1 4-28,0 1-1,0-1 1,1 0 0,1 0-1,0 0 1,0 0 0,2 1 0,-1-2-1,1 1 1,2 1 28,-5-12-6,1 1 1,0-1-1,0 0 0,-1 0 0,1 0 1,0 0-1,0 0 0,0 0 1,1 0-1,-1 0 0,0 0 0,0 0 1,0-1-1,1 1 0,-1 0 0,0-1 1,1 1-1,-1-1 0,0 1 1,1-1-1,-1 0 0,1 0 0,-1 0 1,1 1-1,-1-1 0,0-1 0,1 1 1,-1 0-1,1 0 0,-1 0 0,1-1 1,-1 1-1,0-1 0,1 1 1,-1-1-1,0 0 0,0 1 0,1-1 1,-1 0-1,0 0 0,0 0 0,0 0 1,0 0-1,0 0 0,0 0 1,0 0-1,0-1 6,50-56-382,-42 41 393,0 0-1,-1-1 0,-1 0 0,-1 0 0,0 0 0,-2-1 0,0 0 1,-1 0-1,-1 0 0,0-18-10,19 227 618,11-117-6223,-23-62 1627,2-5 1290</inkml:trace>
  <inkml:trace contextRef="#ctx0" brushRef="#br0" timeOffset="22368.494">1698 694 7808,'16'58'7980,"-9"53"-8154,-4-39 1173,-2-24 1161,18-124-2203,35-32-2935,5 54-5708,-40 43 6228</inkml:trace>
  <inkml:trace contextRef="#ctx0" brushRef="#br0" timeOffset="23320.21">2121 658 6400,'-36'-6'6466,"6"37"-5002,-3 58-1720,29-68 241,1-13-18,0 1 1,1-1-1,0 1 0,1-1 1,0 1-1,0 0 0,1 0 1,0-1-1,1 1 0,0 0 1,0-1-1,0 1 0,1 0 1,1-1-1,0 0 0,0 0 1,1 2 32,-3-8-48,1-1-1,-1 1 1,1-1 0,-1 1 0,1-1 0,0 1 0,0-1 0,-1 0 0,1 0 0,0 0 0,0 0 0,0 0 0,0 0 0,0 0 0,1-1 0,-1 1 0,0-1 0,0 0 0,0 1 0,1-1-1,-1 0 1,0 0 0,0-1 0,0 1 0,1 0 0,-1-1 0,0 1 0,0-1 0,0 0 0,0 0 0,0 1 0,0-2 0,0 1 0,0 0 0,0 0 0,0-1 48,62-59-809,-44 27 1167,-2-1 0,-2-1 1,-1-1-1,-2 0 0,-1-1 0,-2 0 0,-1-1 1,-3 0-1,-1 0 0,-2-1 0,-1 1 1,-3-9-359,6 21 144,-1 31-64,-4 509 373,3-468-213,35-112 64,-29 49-328,-5 6-26,0 1 0,1-1 0,1 1 0,0 1 0,0-1-1,1 1 1,1 0 0,-1 0 0,1 1 0,1 0 0,0 1 0,0 0 0,1 0 0,3-1 50,-11 8-23,1 0 1,-1 0 0,1 1 0,-1-1 0,1 1 0,-1 0 0,1-1 0,-1 1 0,1 0 0,-1 0-1,1 1 1,-1-1 0,1 1 0,-1-1 0,1 1 0,-1 0 0,0-1 0,1 1 0,-1 1-1,0-1 1,0 0 0,1 0 0,-1 1 0,0 0 0,-1-1 0,1 1 0,0 0 0,0 0 0,-1 0-1,1 0 1,-1 0 0,1 0 0,-1 0 0,0 0 0,0 1 0,1 1 22,29 90-2218,-27-65-1152,2 10 5453,5-15 6255,13-32-744</inkml:trace>
  <inkml:trace contextRef="#ctx0" brushRef="#br0" timeOffset="24550.943">3147 420 6784,'-5'-12'2282,"3"10"-1295,2 2-38,0 0 65,0 19 260,-11 387 492,61-511-566,-49 101-1199,0 1 1,0-1 0,1 1 0,0 0 0,0 0 0,0 0 0,0 0 0,0 0 0,0 0-1,1 0 1,-1 1 0,1-1 0,0 1 0,0 0 0,0 0 0,0 0 0,0 0 0,0 0-1,1 1 1,-1-1 0,1 1 0,-1 0 0,1 0 0,-1 0 0,1 1 0,-1-1-1,1 1 1,0 0 0,-1 0 0,1 0 0,0 1 0,-1-1 0,1 1 0,-1 0 0,1 0-1,-1 0 1,1 0 0,-1 0 0,0 1 0,1 0 0,-1 0 0,0 0 0,0 0 0,0 0-1,0 0 1,-1 1 0,1-1 0,-1 1-2,1 5 6,0-1-1,0 1 1,-1-1-1,0 1 1,-1 0-1,1 0 1,-2 0-1,1 0 1,-1 0-1,0 0 1,-1 0-1,0 0 1,0 0-1,-1 0 1,0-1-1,0 1 1,-1 0-1,1-1 1,-2 1-1,1-1 1,-1 0-1,0 0 1,-1-1-1,0 1 1,0-1-1,0 0 1,-1 0-1,0-1 1,0 0 0,-5 4-7,8-9-185,0 1 0,-1-1 0,1 0 0,-1 0 0,1-1 0,0 1 0,-1-1 0,1 1-1,0-1 1,0 0 0,-1 0 0,1-1 0,0 1 0,0-1 0,0 1 0,1-1 0,-1 0-1,0 0 1,0 0 0,1 0 0,0-1 0,-1 1 0,1-1 0,0 0 0,0 1 0,0-1-1,1 0 1,-1 0 0,1 0 0,-1 0 0,1 0 0,0-1 0,0 1 0,0 0-1,1 0 1,-1-1 0,1 1 0,0-1 0,0-1 186,2-6-2021</inkml:trace>
  <inkml:trace contextRef="#ctx0" brushRef="#br0" timeOffset="24816.558">3584 634 8704,'0'-14'3232,"0"14"-2496,8-5 192,-5 0 64,1 10-608,0-5 32,3 5-288,2 2 0,2 0-64,-4 3-416,4 4 224,-3 5-1600,3-2 960,-4-1-3616,4 5 2432</inkml:trace>
  <inkml:trace contextRef="#ctx0" brushRef="#br0" timeOffset="30743.409">3754 758 21247,'105'40'7904,"-105"-40"-6144</inkml:trace>
  <inkml:trace contextRef="#ctx0" brushRef="#br0" timeOffset="33901.63">3606 608 5376,'1'-5'6721,"33"33"-5736,-17 1-1015,-11-19 87,0 1 0,1-1 0,0 0 0,0-1 0,1 0 0,0 0 0,0 0 0,1-1 0,0-1 0,1 1 1,8 3-58,83 63-1280,-96-71-2043,3 0 966</inkml:trace>
  <inkml:trace contextRef="#ctx0" brushRef="#br0" timeOffset="34671.537">4025 587 4352,'-8'0'9303,"-28"34"-8366,-213 365-452,138-231-112,79-123-1055,33-43 1117,0-2-2350,1 2-6008,4 4 5694</inkml:trace>
  <inkml:trace contextRef="#ctx0" brushRef="#br0" timeOffset="45692.267">4732 677 4736,'1'-31'5102,"1"44"-3442,-47 319-806,40-313-542,2-10-44,8-18-128,53-190 265,-56 195-410,47-81-36,-48 83 43,0 0-1,0 0 1,1 1-1,-1-1 1,1 1-1,-1-1 1,1 1 0,-1 0-1,1-1 1,0 1-1,0 0 1,-1 0-1,1 0 1,0 0 0,0 1-1,0-1 1,0 0-1,0 1 1,0-1-1,0 1 1,1 0-1,-1 0 1,0 0 0,0 0-1,0 0 1,0 0-1,0 1 1,0-1-1,0 1 1,0-1 0,0 1-1,0 0 1,0-1-1,0 1 1,0 0-1,0 1 1,-1-1-1,1 0 1,0 0 0,-1 1-1,1-1 1,-1 1-1,1 0-1,9 13-56,-1 0 0,-1 1 0,0 1 0,-1-1 0,-1 1 0,0 1-1,-2-1 1,0 1 0,-1 0 0,1 6 56,2 5 49,5 23 19,13 45-2978,-22-89 254,1-3 800</inkml:trace>
  <inkml:trace contextRef="#ctx0" brushRef="#br0" timeOffset="46266.394">5461 641 4864,'0'-1'111,"1"1"0,-1-1 1,0 0-1,0 0 0,1 1 0,-1-1 1,0 0-1,0 0 0,0 1 0,0-1 1,0 0-1,0 0 0,0 0 0,0 1 1,-1-1-1,1 0 0,0 0 0,0 1 1,-1-1-1,1 0 0,0 1 0,-1-1 1,1 0-1,0 1 0,-1-1 0,1 1 1,-1-1-1,1 0 0,-1 1 0,0-1 1,1 1-1,-1-1 0,1 1 0,-1 0 1,0-1-1,0 1 0,1 0 0,-1-1 1,0 1-1,1 0 0,-1 0 0,0 0 1,0 0-1,1-1 0,-1 1 0,0 0 1,0 0-1,0 1 0,1-1 0,-1 0 1,0 0-1,0 0 0,1 0 0,-1 1 1,0-1-1,1 0 0,-1 1 0,0-1 1,1 0-1,-1 1 0,0-1 1,1 1-112,-50 20 728,38-9-724,1 0-1,1 0 0,0 1 1,1 0-1,0 1 0,1 0 1,1 0-1,0 1 0,1 0 1,0 0-1,2 0 0,-1 1 1,2 0-1,0 0 0,1 0 1,1 3-4,8 50-22,-7-68 20,0 1-1,1-1 1,-1 0 0,0 0-1,1 1 1,0-1 0,-1 0-1,1 0 1,0 0-1,-1 0 1,1 0 0,0 0-1,0 0 1,0 0-1,0 0 1,0 0 0,0 0-1,0 0 1,0-1-1,1 1 1,-1 0 0,0-1-1,0 1 1,1-1-1,-1 0 1,0 1 0,0-1-1,1 0 1,-1 0-1,0 0 1,1 0 0,-1 0-1,0 0 1,1 0-1,-1 0 1,0 0 0,1-1-1,-1 1 1,0 0 0,1-1-1,-1 1 1,0-1-1,0 0 1,0 1 0,0-1-1,1 0 1,-1 0-1,0 0 1,0 0 2,15-15-69,-1 0 0,-1 0 0,0-1 0,-2-1 1,0 0-1,0-1 0,-2 0 0,-1-1 0,0 0 0,-1-1 0,-2 1 0,1-4 69,22-86 427,-37 161-182,3 5-538,-1 85 865,34-53-5267,-18-71 2717</inkml:trace>
  <inkml:trace contextRef="#ctx0" brushRef="#br0" timeOffset="47101.918">5853 581 4992,'0'0'1669,"-10"6"59,-39 248 1920,21-122-2528,47-208-747,67-107-213,-72 159-169,-12 20 4,-1-1 0,1 1 0,1 0 0,-1 0 0,0 0 0,1 0 0,0 0 1,0 1-1,0-1 0,0 1 0,1-1 0,-1 1 0,1 1 0,0-1 0,0 0 0,0 1 0,0 0 0,0 0 0,1 0 0,-1 0 0,0 1 1,1-1-1,0 1 5,-2 3 0,1 1 0,0-1 1,-1 1-1,0 0 1,0 0-1,0 0 0,0 0 1,0 1-1,-1-1 1,1 1-1,-1-1 1,0 1-1,0 0 0,0 0 1,-1 0-1,1 0 1,-1 0-1,0 1 0,0-1 1,-1 0-1,1 0 1,-1 1-1,0-1 0,0 0 1,0 1-1,-1 1 0,6 218 667,13-292-448,-16 52-226,2 0 1,0 0 0,0 0 0,2 1 0,0 0 0,0 0-1,2 0 1,0 1 0,0 0 0,1 0 0,1 1-1,0 0 1,1 1 0,1 0 0,-1 1 0,2 0 0,0 1-1,0 0 1,2 1 6,-12 7 2,0 1 0,0 0 0,0 1-1,1-1 1,-1 0 0,0 1 0,1 0 0,-1 0-1,0 0 1,1 0 0,-1 0 0,0 1 0,1-1-1,-1 1 1,0 0 0,0 0 0,0 0 0,0 1-1,0-1 1,0 1 0,0-1 0,0 1 0,0 0-1,-1 0 1,1 0 0,-1 1 0,0-1 0,1 1-1,-1-1 1,0 1 0,0 0 0,-1 0 0,1-1-1,-1 1 1,1 0 0,-1 1 0,0-1-2,30 127 51,-29-108-1331,-1 1 0,-1-1 0,-1 0 0,-1 1 0,-1-1 0,-1 0 0,-1 0 0,-2 3 1280,2-11-2080</inkml:trace>
  <inkml:trace contextRef="#ctx0" brushRef="#br0" timeOffset="50135.283">8070 617 5632,'-1'-2'132,"0"0"0,0 0 0,-1 0 0,1 0 0,0 0 0,-1 0 0,1 1 0,-1-1 0,1 0 0,-1 1 0,0-1 0,0 1 0,0 0 0,0-1 0,0 1 0,0 0 0,0 0 0,0 0 0,0 1 0,0-1 0,0 0 0,-1 1 0,1 0 0,0-1 0,-1 1 0,1 0 0,0 0 0,0 0 0,-1 0 0,1 1 0,0-1 0,-1 1 0,1-1 0,0 1 0,0 0 0,0 0 0,0 0 0,0 0 0,0 0 0,-2 1-132,-69 65 4192,70-62-4183,0-1 1,1 1 0,-1 0 0,1 0 0,0 0 0,1 0 0,-1 0-1,1 1 1,0-1 0,0 0 0,1 1 0,0-1 0,0 0 0,0 1 0,0-1-1,1 1 1,0-1 0,0 0 0,0 0 0,1 1-10,1-4-18,-1-1 0,1 0 0,0 0 0,0-1 0,0 1 0,0 0 0,0-1 0,-1 0 0,1 1-1,0-1 1,0-1 0,0 1 0,0 0 0,0-1 0,0 1 0,0-1 0,0 0 0,-1 0 0,1 0 0,0 0 0,-1 0 0,1-1 0,0 1 0,-1-1 0,0 0 0,1 0 0,-1 0 0,0 0 0,0 0 0,0 0 18,0 0-83,10-6 35,-1-1 1,-1-1-1,0 1 0,0-2 1,-1 1-1,0-1 0,-1-1 1,0 0-1,-1 0 0,-1 0 1,0-1-1,0 0 1,-1 0-1,-1 0 0,2-10 48,-15 138 811,20-73-3077,8-18-2183,-8-14 2279</inkml:trace>
  <inkml:trace contextRef="#ctx0" brushRef="#br0" timeOffset="50763.183">8419 570 4864,'-1'0'131,"0"0"0,1 1 0,-1-1 0,1 0 0,-1 0 0,0 0 0,1 0 0,-1 0 0,1 0 0,-1 0 0,0 0 0,1 0 0,-1-1 0,1 1 0,-1 0 0,1 0 0,-1 0 0,0-1 0,1 1 0,-1 0 0,1-1 0,-1 1 0,1 0 0,-1-1 0,1 1 0,0-1 0,-1 1 0,1-1 0,0 1 0,-1-1 0,1 1-1,0-1 1,-1 1 0,1-1 0,0 1 0,0-1 0,-1 1 0,1-1 0,0 0 0,0 1 0,0-1 0,0 1 0,0-1 0,0 0 0,0 1 0,0-1 0,0 1 0,0-1 0,1 0 0,-1 1 0,0-1 0,0 1 0,0-1 0,1 1 0,-1-1 0,0 1 0,1-1 0,-1 1 0,0-1-131,-39 38 1205,34-31-1131,1 1 0,-1 0 0,1 0 0,1 0 0,-1 1 0,1-1 0,0 1 0,1 0 0,0-1 0,0 1 0,1 0 0,0 0 0,0 1 0,1-1 0,0 0 0,1 1-74,1-9 6,0 0 0,0 1 0,0-1 1,0 0-1,0 0 0,0 0 0,0 0 0,0-1 1,0 1-1,0-1 0,0 1 0,-1-1 0,1 1 1,0-1-1,0 0 0,0 0 0,-1 0 0,1 0 1,0 0-1,-1-1 0,1 1 0,-1 0 0,1-1 1,-1 1-1,0-1 0,1 1 0,-1-1 0,0 0 0,0 0 1,0 1-1,0-1-6,89-135-69,-89 136 66,0 1 1,-1 0 0,1 0 0,0 0 0,-1 0-1,1 1 1,0-1 0,-1 0 0,1 0-1,0 0 1,-1 0 0,1 1 0,0-1 0,-1 0-1,1 0 1,-1 1 0,1-1 0,-1 1 0,1-1-1,-1 0 1,1 1 0,-1-1 0,1 1 0,-1-1-1,1 1 1,-1 0 0,0-1 0,1 1 0,-1-1-1,0 1 1,0 0 0,1-1 0,-1 1-1,0-1 1,0 1 0,0 0 0,0-1 0,0 1-1,0 0 1,0-1 0,0 1 0,0 0 0,0-1-1,0 1 1,0 0 0,0-1 0,-1 1 0,1 0-1,0-1 1,0 1 0,-1-1 0,1 1 0,-1 0-1,1-1 3,0 3 2,3 37 182,-1 0-1,-2 0 1,-2 0-1,-2 0 1,-2 6-184,5-33-21,0 1 0,-1-1 1,-1 0-1,0 1 0,0-1 1,-2 0-1,1-1 1,-2 1-1,1-1 0,-2 0 1,0 0-1,0-1 0,-1 0 1,0 0-1,-8 7 21,7-9-435,-24 22-1497,11-21-4357,17-11 4124,1-1-528</inkml:trace>
  <inkml:trace contextRef="#ctx0" brushRef="#br0" timeOffset="51060.202">8750 765 6656,'-7'0'2464,"7"0"-1920,-7 12 320,2-5 320,5 3-704,-4 1 64,-11 15-256,8-6-64,-4 13-96,0-5-160,2 1 0,2-5 32,-4 2-576,0-5-1920,7 3 1312,-3-7-1248,3-1 96</inkml:trace>
  <inkml:trace contextRef="#ctx0" brushRef="#br0" timeOffset="49266.359">7543 487 4864,'30'-174'9061,"-41"84"-7146,2 129-2006,-13 112 448,10-54-72,-1 140-122,13-231-291,0-1-1,1 0 1,-1 1 0,1-1-1,0 0 1,0 1 0,1-1-1,-1 0 1,1 0 0,1 0-1,-1 0 1,0-1-1,1 1 1,0 0 0,0-1-1,1 0 1,-1 0 0,1 0-1,0 0 1,0-1 0,0 1-1,1-1 1,-1 0 0,1 0-1,-1-1 1,1 1-1,0-1 1,0 0 0,0 0-1,0-1 1,1 0 0,-1 0-1,0 0 1,1 0 0,-1-1-1,0 0 1,1 0 0,-1 0-1,0-1 1,1 0-1,-1 0 1,0 0 0,0 0-1,2-2 129,18-8-1429,3-5-1264</inkml:trace>
  <inkml:trace contextRef="#ctx0" brushRef="#br0" timeOffset="49573.266">7441 594 7040,'-4'0'2624,"4"0"-2048,8 0 288,-8 0 160,3 0-640,1 0 384,7 4-448,5-4 64,6 3-256,0-3 0,5 0-64,-1 0-832,5 0 416,-5 0-704,-4 0-1344,0 0-1824,2 7 2176,1-5-96</inkml:trace>
  <inkml:trace contextRef="#ctx0" brushRef="#br0" timeOffset="47673.896">6651 831 5120,'8'7'5522,"14"-20"-4207,-18 10-1259,10-9 10,0 0 1,-1-1-1,0 0 1,-1-2-1,0 1 0,-1-1 1,-1-1-1,0 1 1,-1-2-1,3-10-66,-11 24 63,-1-1-1,0 1 1,0-1 0,0 1 0,0-1 0,-1 1-1,1 0 1,-1-1 0,0 1 0,0 0-1,0-1 1,-1 1 0,1 0 0,-1 0 0,0 0-1,0 0 1,0 0 0,0 1 0,0-1-1,0 0 1,-1 1 0,1 0 0,-1-1 0,0 1-1,0 0 1,0 1 0,0-1 0,0 0-1,0 1 1,0 0 0,0-1 0,-1 1 0,1 1-1,0-1 1,-1 0 0,1 1 0,-1 0-1,1 0 1,0 0 0,-1 0 0,1 0-1,-1 1 1,1-1 0,-1 1 0,1 0 0,0 0-1,0 0 1,-1 0 0,1 1 0,0 0-1,0-1 1,0 1 0,1 0 0,-1 0 0,0 1-1,1-1 1,-1 0 0,1 1 0,0 0-1,0-1 1,0 1-63,-4 4 35,0 0-1,1 1 1,-1-1 0,2 1-1,-1 0 1,1 1 0,1-1-1,-1 1 1,1-1 0,1 1-1,0 0 1,0 0 0,0 0-1,1 0 1,1 0 0,0 1-1,0-1 1,0 0 0,1 0-1,1 0 1,0 0 0,0 0-1,0 0 1,2 1-35,-1-5-100,1 1 0,-1-2 0,1 1 0,0 0 0,0-1 0,0 0 0,1 0 0,0 0 0,0 0 0,0-1 0,0 0 0,0 0 0,0 0 0,1-1 0,0 1 0,-1-2 0,1 1 0,0 0 0,0-1 0,0 0 0,0-1 0,0 1 0,0-1 0,2 0 100,95-2-5685,-102 2 5525,37-3-2053</inkml:trace>
  <inkml:trace contextRef="#ctx0" brushRef="#br0" timeOffset="48641.56">7159 875 5632,'-17'34'6729,"11"-11"-5997,-49 66-37,10-36-3085,25-29-198,6-7-334,5 0 970</inkml:trace>
  <inkml:trace contextRef="#ctx0" brushRef="#br0" timeOffset="51938.954">9153 517 4864,'-12'-9'4914,"-13"21"-2740,14-5-1801,5-2-395,0-1 0,0 1 0,1 0 0,0 1 0,0-1 0,0 1 0,1 0 0,0 0 0,0 0 0,0 1 0,1-1 0,0 1 0,0 0 0,1 0 0,0 0 0,0 0 0,0 1 0,1-1 0,0 0 0,1 1 0,-1-1 0,2 1 0,-1-1 0,1 0 0,0 1 1,0-1-1,1 0 0,0 0 0,0 0 0,1 0 0,0 0 0,0 0 0,3 3 22,46 19-6299,-34-25 3334</inkml:trace>
  <inkml:trace contextRef="#ctx0" brushRef="#br0" timeOffset="52345.114">9404 587 7168,'14'-48'5848,"-13"46"-5851,1 0-1,0 0 1,0 1 0,0-1 0,1 0-1,-1 1 1,0 0 0,1-1-1,-1 1 1,0 0 0,1 0-1,-1 0 1,1 1 0,0-1 0,-1 0-1,1 1 1,0 0 0,-1 0-1,1 0 1,0 0 0,-1 0-1,1 0 1,0 1 0,-1-1 0,1 1-1,-1 0 1,1-1 0,-1 1-1,1 1 1,-1-1 0,1 0 0,-1 0-1,0 1 1,0 0 0,0-1-1,0 1 1,0 0 0,0 0-1,0 0 1,-1 0 0,1 0 0,0 0-1,0 3 4,-1 0 12,-1 0 0,0 1 0,0-1 0,0 0 0,0 1-1,-1-1 1,0 0 0,0 1 0,0-1 0,-1 0 0,0 0 0,0 0-1,0 0 1,0 0 0,-1 0 0,0-1 0,0 1 0,0-1 0,-2 2-12,-9 17 153,14-22-162,0 1 0,0-1 0,-1 0 1,1 0-1,-1 1 0,1-1 0,-1 0 0,1 0 0,-1 0 0,0 0 1,1 0-1,-1 0 0,0 0 0,0 0 0,0 0 0,0 0 0,0 0 1,0-1-1,0 1 0,0 0 0,0-1 0,0 1 0,0 0 0,0-1 1,-1 0-1,1 1 0,0-1 0,0 0 0,0 1 0,-1-1 0,1 0 1,0 0-1,-1 0 0,1 0 0,0 0 0,0 0 0,-1-1 0,1 1 1,0 0-1,0-1 0,0 1 0,-1-1 0,1 1 0,0-1 0,0 1 1,0-1-1,0 0 0,0 0 0,0 1 0,0-2 9,-15-42-5285,19 32 3232</inkml:trace>
  <inkml:trace contextRef="#ctx0" brushRef="#br0" timeOffset="53098.914">9770 524 6528,'2'-9'5493,"2"33"-4530,1 40-1206,-5 46 947,31-164-704,-28 45-9,1 0 0,0 0-1,0 1 1,1-1 0,0 1 0,1 0 0,0 0 0,0 0 0,0 1 0,1 0-1,0 1 1,1-1 0,0 1 0,6-3 9,-13 8-1,1 1 1,0 0-1,0 0 1,0 0-1,-1 0 1,1 0-1,0 0 1,0 0-1,0 1 1,0-1-1,-1 1 1,1-1-1,0 1 1,-1 0-1,1 0 1,0-1-1,-1 1 1,1 0-1,-1 1 1,1-1-1,-1 0 1,0 0-1,1 1 1,-1-1-1,0 0 1,0 1-1,0-1 1,0 1-1,0 0 1,0-1-1,-1 1 1,1 0-1,0-1 1,-1 1-1,1 0 1,-1 0-1,0 0 1,12 72 739,-12-21-94,22-95-570,-17 29-93,-4 6-46,1 1 0,0 0 1,0 0-1,0 0 0,0 0 1,1 0-1,0 0 0,1 1 1,-1 0-1,1-1 0,0 1 1,0 1-1,1-1 0,-1 0 1,1 1-1,0 0 0,0 0 1,0 1-1,1-1 0,-1 1 1,1 0-1,0 1 0,1-1 64,18 22-586,-5 42 474</inkml:trace>
  <inkml:trace contextRef="#ctx0" brushRef="#br0" timeOffset="53333.506">10139 748 6144,'0'0'2368,"0"0"-1856,-5 33-1888,5-26-1856,5 3 1568</inkml:trace>
  <inkml:trace contextRef="#ctx0" brushRef="#br0" timeOffset="55261.786">10123 560 3456,'-6'-27'6310,"8"45"-4322,-3 32-1990,0 15-597,4-23-3162,0-26 1873</inkml:trace>
  <inkml:trace contextRef="#ctx0" brushRef="#br0" timeOffset="62534.51">10326 591 5632,'0'45'3874,"4"-26"-3679,-4 295 4728,13-571-4598,-9 238-390,1-1-1,1 1 1,1 1 0,1-1-1,0 1 1,1 0 0,1 1-1,1 0 1,0 1 0,1 0-1,1 0 1,6-5 65,-17 19-45,0 0 0,-1 0 0,1 0 0,0 1 0,0-1 0,0 0 0,1 1 0,-1-1 0,0 1 0,1 0 0,-1-1 0,1 1 0,-1 0 0,1 1 0,-1-1 0,1 0 0,-1 1 0,1-1 1,0 1-1,0 0 0,-1 0 0,1 0 0,0 0 0,-1 1 0,1-1 0,0 1 0,-1-1 0,1 1 0,-1 0 0,1 0 0,-1 0 0,1 0 0,-1 1 0,0-1 0,0 1 0,1-1 0,-1 1 0,0 0 0,0 0 0,-1 0 0,1 0 0,0 0 0,-1 0 0,2 2 45,-2 8 14,0-1-1,-1 1 1,0-1-1,-1 0 0,0 1 1,-1-1-1,0 0 1,-1 0-1,0 0 1,-1 0-1,-1 3-13,3-9-336,1-1 0,-1 0-1,0 0 1,-1 0 0,1 0 0,-1-1 0,0 1-1,1-1 1,-2 1 0,1-1 0,0 0 0,-1 0-1,1 0 1,-1-1 0,0 1 0,0-1 0,0 0-1,-1 0 337,-3 2-1674</inkml:trace>
  <inkml:trace contextRef="#ctx0" brushRef="#br0" timeOffset="63098.621">10928 534 6400,'-1'-4'370,"1"2"-238,0 0-1,-1 0 1,1 0-1,-1 0 0,1 0 1,-1 0-1,1 0 0,-1 0 1,0 0-1,0 0 1,0 0-1,0 1 0,-1-1 1,1 0-1,0 1 1,-1-1-1,1 1 0,-1-1 1,1 1-1,-1 0 0,0-1 1,1 1-1,-1 0 1,0 0-1,0 0 0,0 1 1,0-1-1,0 0 1,0 1-1,0-1 0,0 1 1,0 0-1,0 0 1,0-1-1,0 1 0,0 1 1,-1-1-132,-7 6 6,1 1 0,0 0 0,1 1 0,0 0 0,0 0 0,1 1 0,0 0 0,0 0 0,1 0 0,0 1 0,0 0 0,2 1 0,-1-1 0,1 1 0,0-1 0,1 1 0,1 0 0,0 1 0,0-1 0,1 0 0,0 1 0,1-1 0,1 11-6,-1-20-6,0 0-1,0 1 1,0-1-1,1 0 0,-1 0 1,1 0-1,-1 0 1,1 0-1,0 0 0,-1 0 1,1 0-1,0 0 1,0 0-1,1 0 0,-1 0 1,0 0-1,1-1 1,-1 1-1,1 0 0,-1-1 1,1 1-1,0-1 1,-1 0-1,1 0 0,0 0 1,0 0-1,0 0 1,0 0-1,0 0 1,0 0-1,0-1 0,1 1 1,-1-1-1,0 0 1,0 1-1,0-1 0,0 0 1,1 0-1,-1-1 1,0 1-1,0 0 0,0-1 1,0 1-1,1-1 1,-1 0-1,0 0 0,0 1 1,0-1-1,-1-1 1,1 1-1,0 0 0,0 0 1,0-1-1,-1 1 1,2-2 6,7-5-41,-1-1 0,0 0 1,0-1-1,0 1 0,-2-2 0,1 1 1,-1-1-1,-1 0 0,0-1 1,0 1-1,-1-1 0,-1 0 1,0-1-1,-1 1 0,0-1 0,0 0 1,-2 1-1,0-1 0,0-4 41,-1-3-49,-6 27 40,-11 124 63,27-78-3474,0-36 898,2-3-150</inkml:trace>
  <inkml:trace contextRef="#ctx0" brushRef="#br0" timeOffset="63507.364">11143 503 5888,'-7'79'3629,"3"-12"-2608,-17 55 2494,94-351-5131,-73 228 1628,0 0 1,1 0-1,-1 0 1,0 0-1,1 0 0,-1 0 1,1 0-1,-1 0 1,1 1-1,0-1 1,-1 0-1,1 0 0,0 1 1,-1-1-1,1 0 1,0 1-1,0-1 0,0 1 1,0-1-1,-1 1 1,1-1-1,0 1 0,0-1 1,0 1-1,0 0 1,0 0-1,0-1 1,0 1-1,0 0 0,0 0 1,0 0-1,0 0 1,0 0-1,0 1 0,0-1 1,0 0-1,0 0 1,0 1-1,0-1 1,0 0-1,0 1 0,0-1 1,0 1-1,0-1 1,0 1-1,-1 0 0,1-1 1,0 1-1,0 0 1,-1-1-1,1 1 1,-1 0-1,1 0 0,0 0 1,-1 0-1,1-1 1,-1 1-1,0 0 0,1 0 1,-1 0-1,0 0 1,0 0-1,1 0 0,-1 1-12,22 67-421,-6 35-2096,-9-78-352</inkml:trace>
  <inkml:trace contextRef="#ctx0" brushRef="#br0" timeOffset="66282.81">13130 644 6400,'-18'0'6967,"-25"22"-5246,31-13-1646,0 1 1,1 1-1,1 0 1,0 0 0,0 1-1,1 1 1,1 0-1,0 0 1,1 0 0,0 1-1,1 0 1,0 0-1,1 1 1,1-1 0,1 1-1,0 0 1,0 2-76,3-14-43,0 0 0,0 0 0,0-1 0,1 1 0,-1 0 0,1 0 0,0-1 0,-1 1 0,1 0 0,0-1 0,1 1 0,-1 0 1,0-1-1,1 0 0,-1 1 0,1-1 0,0 0 0,0 0 0,0 0 0,0 0 0,0 0 0,0 0 0,0-1 0,1 1 0,-1-1 0,1 1 0,-1-1 0,1 0 0,0 0 0,-1 0 0,1 0 1,0-1-1,0 1 0,-1-1 0,1 1 0,0-1 0,0 0 0,0 0 0,-1-1 0,1 1 0,1-1 43,122-20-9391,-87 6 6410</inkml:trace>
  <inkml:trace contextRef="#ctx0" brushRef="#br0" timeOffset="66522.407">13374 1065 7808,'-11'-3'2880,"11"3"-2240,7-9-32,-3 9-192,5-5-800,-7-2-3168,7 2 1888,-2-6-2240</inkml:trace>
  <inkml:trace contextRef="#ctx0" brushRef="#br0" timeOffset="65635.214">12227 777 4352,'0'1'150,"0"1"0,-1-1 0,1 0 0,0 1 0,0-1 0,0 0 0,0 1 0,0-1 0,1 0 0,-1 0 0,0 1 0,1-1 0,-1 0 0,0 0 0,1 1 0,0-1 0,-1 0 1,1 0-1,0 0 0,-1 0 0,1 0 0,0 0 0,0 0 0,0 0 0,0 0 0,0 0 0,0-1 0,0 1 0,0 0 0,0-1 0,1 1 0,-1-1 0,0 1 0,0-1 0,0 1 0,1-1 0,-1 0 0,0 0 0,1 1 0,-1-1 0,0 0 0,0 0 0,1 0 1,-1-1-152,52-26 1144,-50 25-1100,0 0 0,1-1 0,-1 0 1,0 1-1,0-1 0,-1 0 1,1-1-1,0 1 0,-1 0 0,0-1 1,0 1-1,0-1 0,0 0 1,-1 0-1,1 1 0,-1-1 0,0 0 1,0 0-1,0 0 0,-1-1 1,0 1-1,1 0 0,-2 0 0,1 0 1,0 0-1,-1 0 0,1 0 1,-1 0-1,0 0 0,-1 0 0,1 0 1,-1 0-1,1 0 0,-1 1 1,0-1-1,-1 1 0,1-1 0,-1 1 1,1 0-1,-1 0 0,0 0 1,0 0-1,-1 0-43,0 3 20,-1 0-1,1 0 1,0 0 0,0 0-1,-1 1 1,1 0 0,0 0-1,0 0 1,0 0-1,0 1 1,0-1 0,0 1-1,0 0 1,0 0 0,1 1-1,-1-1 1,1 1 0,0 0-1,-1 0 1,1 0 0,1 0-1,-1 0 1,0 1 0,1-1-1,-1 1 1,1-1 0,0 1-1,1 0 1,-1 0 0,1 0-1,-1 0 1,1 0 0,0 1-1,1-1 1,-1 2-20,-2 5 15,0 1 0,1 0 0,1-1 0,0 1 1,0 0-1,1 0 0,1-1 0,0 1 0,0 0 0,1-1 1,1 1-1,0-1 0,3 7-15,-5-13-86,1 0 0,1 0 1,-1 0-1,0 0 0,1 0 1,0-1-1,0 0 0,1 1 1,-1-1-1,1 0 0,0 0 1,0-1-1,0 1 0,1-1 1,-1 0-1,1 0 0,0-1 1,-1 1-1,1-1 0,0 0 0,1 0 1,-1-1-1,0 0 0,0 1 1,1-2-1,-1 1 0,1-1 1,-1 1-1,5-2 86,8-4-107,-1-1 1,0-1-1,0 0 1,0-1-1,-1-1 1,-1-1-1,1 0 0,-1-1 1,-1 0-1,0-2 1,-1 1-1,0-2 1,-1 1-1,0-2 0,7-13 107,-5 13 143,4-10 461,-1 0 1,-2-1-1,0-1 1,-1-1-1,-2 1 1,-1-2-1,-1 0 0,-1 0 1,3-25-605,32-211 1152,-48 251-1067,-7 57-26,-78 563-363,86-583-148,-4 27-1840,10-20-3204,4-16 2931</inkml:trace>
  <inkml:trace contextRef="#ctx0" brushRef="#br0" timeOffset="65892.26">12558 598 6400,'-7'-7'2368,"7"7"-1856,3-4 576,-3 4 480,4 4-896,0-4 160,7 3-512,5-3-32,2 4-192,4-1 0,4-1-32,1-2-1184,8 5 608,2-5-3712,1 0 2304</inkml:trace>
  <inkml:trace contextRef="#ctx0" brushRef="#br0" timeOffset="63744.314">11418 598 5760,'4'-4'2176,"-4"4"-1664,3 4 320,-3-4 320,8 5-672,-1 2 64,4 3-352,-2 1-32,2-1-160,0 0-512,4-1 256,-4 5-288,7-4-1024,-2-3 7040,7 3-3073</inkml:trace>
  <inkml:trace contextRef="#ctx0" brushRef="#br0" timeOffset="63994.259">11753 558 5120,'0'-40'4394,"0"39"-3359,-5 15 960,-77 170 3658,-1 23-4789,43-121-1473,17-54-3753,19-27 26,3-2-1066</inkml:trace>
  <inkml:trace contextRef="#ctx0" brushRef="#br0" timeOffset="64212.953">11859 722 7808,'-13'5'2880,"13"-5"-2240,-14 34 480,10-28 64,-7 21-544,3-6-192,-4 15-256,1-5-224,0 2 0,0-3-32,-4 7-1536</inkml:trace>
  <inkml:trace contextRef="#ctx0" brushRef="#br0" timeOffset="117917.016">91 310 1664,'55'10'495,"0"-2"1,1-3-1,0-2 1,17-3-496,102 7 125,147 48 475,-231-35 2,0-4-1,2-4 1,66-1-602,162-22 901,0-14 0,308-66-901,-269 35 59,190 2-59,934-66 64,-993 99-80,34 6 219,-5 5-294,13 2 86,565 7 218,35 22-426,-663-12 213,-7-2-16,15-7-96,-7 0 218,1060 3 38,-1094-1-208,1224-40 235,-1162 17-134,80-6 193,35 47-348,-235 15 230,-356-34-27,0 2-1,-1 1 0,0 0 0,0 2 1,0 1-1,0 0 0,-1 2 1,-1 0-1,1 1 0,2 3-84,3 0 208,-18-9 308,0 2-1269,-4-5-3356,-4-1 2434</inkml:trace>
  <inkml:trace contextRef="#ctx0" brushRef="#br0" timeOffset="119374.962">17138 106 2304,'1'-10'3394,"-9"27"-1258,1 11-1864,-27 123 420,6 2-1,6 1 1,1 135-692,22-247 184,2 0 0,2 0 0,2 0 0,2-1 0,2 0 0,6 14-184,-11-38-149</inkml:trace>
  <inkml:trace contextRef="#ctx0" brushRef="#br0" timeOffset="123277.731">1 1186 3456,'49'-5'4338,"-34"6"-3999,353 29 1805,447-32-1125,-29-21-88,-363 5-1004,91 0 18,972-18 366,-203 33 143,406-27-737,-996 37 246,264-14 207,-507-1-260,169 29 90,-48 12 400,-148-22-683,337-38 283,-122-19-37,14-4 191,-70 36 12,208-35-161,-676 46-4,38-4-35,1 8 0,-1 6 0,91 18 34,46 23 0,216 7 0,130 11 570,-591-61-397,-6-1-1648,-13-3-2641,-11-1 1956</inkml:trace>
  <inkml:trace contextRef="#ctx0" brushRef="#br0" timeOffset="126315.662">13399 884 9856,'0'0'0,"0"4"-32</inkml:trace>
  <inkml:trace contextRef="#ctx0" brushRef="#br0" timeOffset="126603.814">13384 898 7936,'0'0'2592,"22"-41"138,-7 22-3414,-14 39 1379,-14 28 894,14 15-1247</inkml:trace>
  <inkml:trace contextRef="#ctx0" brushRef="#br0" timeOffset="126835.459">13342 875 6144,'0'0'2272,"0"0"-1760,20-24-2752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0:31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9 264 3840,'-8'-100'2666,"8"-63"2716,35 527-5494,-14-62 560,-20-296-375,2 21 255,-2-38-255,0 3-72,0-1-1,0 1 0,1 0 1,0 1-1,0-1 0,1 0 1,0 1-1,0-1 0,1 1 1,-1 0-1,2 0 1,-1 0-1,1 1 0,0-1 1,1 1-1,-1 0 0,1 1 1,0 0-1,1-1 0,-1 2 1,1-1-1,0 1 0,0 0 1,1 1-1,-1-1 1,1 2-1,-1-1 0,1 1 1,0 0-1,2 0 0,-6 2-8,-1 0-1,1 1 1,0-1-1,0 1 1,-1 0-1,1 0 1,0 0-1,-1 0 1,1 0 0,-1 1-1,1 0 1,-1 0-1,0 0 1,0 0-1,0 0 1,0 1 0,0-1-1,0 1 1,-1 0-1,1 0 1,-1 0-1,0 0 1,0 0 0,0 0-1,0 1 1,-1-1-1,1 1 1,-1-1-1,0 1 1,0-1-1,0 1 1,0 0 0,-1 0-1,1-1 1,-1 1-1,0 0 1,0 0-1,-1 0 1,1-1 0,-1 1-1,0 0 1,0-1-1,0 2 9,-27 76 342,25-58-332,45 12-36</inkml:trace>
  <inkml:trace contextRef="#ctx0" brushRef="#br0" timeOffset="1239.993">298 755 2816,'5'-14'1056,"-5"14"-832,-5-6 704,5 2 864,5 4-992,-5-3 480,4-1-768,-4 1 288,0 3-480,0-2 320,0 4-352,0 1 128,3 4-256,49 31-64</inkml:trace>
  <inkml:trace contextRef="#ctx0" brushRef="#br0" timeOffset="1474.514">283 814 8960,'0'0'3424,"0"0"-2656,-11 14-32,4-11-96,3 1-448,-7-4-32,0 3-96,-9-6-64,9-1 32,-7-8-480,3 2 256,-5-11-1376,6 4 832,-1 1-3328,4 2 2272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0:29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 7552,'0'0'2880,"0"0"-2240,3 9-32,58 32-320</inkml:trace>
  <inkml:trace contextRef="#ctx0" brushRef="#br0" timeOffset="250.611">174 63 8448,'0'0'2816,"2"5"-1723,20 42-774,2 0-83,-2 2 0,-3 0-1,-1 2 1,-2 0 0,-3 1-1,4 39-235,-15-84 49,-1 0 0,0 0 0,0 0 0,0 0 1,-1 0-1,0 0 0,-1 0 0,0-1 0,0 1 0,0 0 0,-1 0 0,0 0 0,0-1 0,-1 1 0,0-1 0,0 1 0,0-1 0,-1 0 0,0-1 1,0 1-1,0 0 0,-1-1 0,0 0 0,0 0 0,0-1 0,0 1 0,-1-1 0,0 0 0,0-1 0,-6 3-49,-115-8-2233,50-27-2526,41 8 2461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0:33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4992,'1'0'150,"0"0"1,0 0 0,0-1-1,0 1 1,0 0-1,0 0 1,0 0 0,0 0-1,0 0 1,0 1-1,0-1 1,0 0 0,0 0-1,0 1 1,0-1 0,0 1-1,-1-1 1,1 0-1,0 1 1,0 0 0,0-1-1,0 1 1,-1 0-1,1-1 1,0 1 0,0 0-1,-1 0 1,1-1-1,-1 1 1,1 0 0,-1 0-1,1 0 1,-1 0-1,1 0 1,-1 0 0,0 0-1,0 0 1,1 0-1,-1 0 1,0 0 0,0 0-1,0 0 1,0 0-1,0 0 1,0 0 0,-1 0-151,2 1 44,-1 0 0,0 1 0,0-1 0,0 0 0,0 0 0,0 0 0,-1 0 1,1 0-1,0 0 0,-1 1 0,0-1 0,0 0 0,1 0 0,-1-1 0,0 1 1,-1 0-1,1 0 0,0 0 0,0-1 0,-1 1 0,1 0 0,-1-1 0,1 0 1,-1 1-1,0-1 0,0 0 0,1 0 0,-1 0 0,0 0 0,0 0 0,0 0 0,0 0 1,0-1-1,0 1 0,-1-1 0,1 1 0,0-1 0,0 0 0,0 0 0,0 0 1,0 0-1,-1 0 0,1-1 0,0 1-44,1-1-179,0 1 0,0 0 1,0-1-1,1 1 0,-1 0 0,0-1 0,0 1 1,1-1-1,-1 1 0,0-1 0,1 0 1,-1 1-1,0-1 0,1 0 0,-1 1 0,1-1 1,-1 0-1,1 0 0,-1 1 0,1-1 0,0 0 1,-1 0-1,1 0 0,0 0 0,0 1 1,0-1-1,0 0 0,0 0 0,-1 0 0,2 0 1,-1 0-1,0 0 0,0 0 0,0 1 1,0-1-1,0 0 0,1 0 0,-1 0 0,0 0 1,1 0-1,-1 1 0,1-1 0,-1 0 0,1 0 179,9-9-2026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0:35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20 225 6272,'-3'-5'326,"1"1"0,-1-1 1,1 1-1,0-1 0,0 0 0,1 1 1,0-1-1,-1 0 0,2 0 0,-1 0 0,0 0 1,1 0-1,0 0 0,0 0 0,1 0 1,-1-1-1,1 2 0,0-1 0,1 0 1,0-2-327,1 0 48,0 0-1,0 0 1,1 0 0,0 0 0,0 0 0,1 1 0,0-1 0,0 1 0,1 1-1,-1-1 1,1 1 0,1 0 0,-1 0 0,1 1 0,-1 0 0,1 0 0,0 0-1,1 1 1,4-2-48,-6 3-9,1 0 0,0 0 0,-1 1 0,1 0 0,0 0 0,0 1 0,0-1 0,0 1 0,-1 1 0,1-1 0,0 1 0,0 1 0,0-1 0,-1 1 0,1 0 0,-1 1 0,1-1 0,-1 1 0,0 1 0,0-1 0,0 1 0,-1 0 0,1 0 0,-1 1 0,0-1 0,0 1 0,-1 0 0,1 1 0,2 3 9,-2-1 36,0 0-1,0 0 1,0 1 0,-1-1 0,-1 1-1,1 0 1,-1 0 0,-1 0 0,0 0-1,0 1 1,-1-1 0,0 1-1,0-1 1,-1 1 0,-1-1 0,1 1-1,-1-1 1,-1 0 0,0 1 0,0-1-1,-1 0 1,0 0 0,-1 0 0,0-1-1,0 1 1,-1-1 0,0 0-1,0 0 1,-1 0 0,0-1 0,-1 0-1,1 0 1,-1-1 0,0 0 0,-1 0-1,0 0 1,0-1 0,0 0-1,0-1 1,-5 2-36,8-5-17,0 0 0,0 0-1,-1-1 1,1 0 0,0 0 0,0-1-1,0 1 1,0-1 0,0 0 0,0 0-1,0-1 1,0 0 0,1 0 0,-1 0-1,0 0 1,1 0 0,0-1 0,-1 0-1,1 0 1,0 0 0,0-1 0,1 1-1,-1-1 1,1 0 0,0 0-1,0 0 1,0 0 0,0-1 0,1 1-1,-1-2 18,-3-6-539,0-1-1,1 1 0,1-1 1,0 0-1,1 0 0,0 0 1,1 0-1,0-1 0,1 1 1,0-13 539,8-19-2048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0:35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128 853 5632,'-10'5'1499,"10"-5"-1452,1 0 0,-1-1 0,0 1 0,0 0 0,0-1 1,0 1-1,0 0 0,0-1 0,0 1 0,0 0 0,0-1 0,0 1 0,0 0 0,0-1 0,-1 1 0,1 0 0,0-1 0,0 1 0,0 0 1,0-1-1,0 1 0,-1 0 0,1-1 0,0 1 0,0 0 0,-1 0 0,1-1 0,0 1 0,0 0 0,-1 0 0,1 0 0,0-1 0,-1 1 1,1 0-1,0 0 0,-1 0 0,1 0 0,0 0 0,-1 0 0,1 0 0,0-1 0,-1 1 0,1 0 0,0 0 0,-1 0 0,1 0 0,0 1 1,-1-1-1,1 0 0,0 0 0,-1 0 0,1 0 0,0 0 0,-1 0 0,1 0 0,0 1 0,-1-1 0,1 0 0,0 0 0,0 0 0,-1 1 1,1-1-1,0 0 0,-1 1-47,-1-259 1008,-17 89 1776,-37-152-2784,44 264 112,12 56-111,-8-36-138,3 29 86,4 26 142,45 408 2207,-10-120-853,-34-306-1439,0-1-1,1 1 0,-1 0 0,1 0 0,-1-1 0,0 1 0,1 0 0,-1 0 0,1 0 0,-1 0 1,0-1-1,1 1 0,-1 0 0,1 0 0,-1 0 0,1 0 0,-1 0 0,1 0 0,-1 0 0,1 0 1,-1 1-1,0-1 0,1 0 0,-1 0 0,1 0 0,-1 0 0,1 1 0,-1-1 0,0 0 1,1 0-1,-1 1 0,0-1 0,1 0 0,-1 0 0,0 1 0,1-1 0,-1 0 0,0 1 0,0-1 1,1 1-1,-1-1 0,0 0 0,0 1 0,0-1 0,1 1 0,-1-1 0,0 1 0,0-1 0,0 0 1,0 1-1,0-1 0,0 1 0,0-1 0,0 1 0,0-1 0,0 1 0,0-1-5,13-39 158,-12 36-143,7-29-9,-7 19-71,1 1 1,1-1-1,0 1 0,0 0 0,1 0 0,0 0 0,1 0 1,1 1-1,0 0 0,0 0 0,1 0 0,1 1 1,0 0-1,0 0 0,1 1 0,0 0 0,0 1 0,1 0 1,0 0-1,6-2 65,-12 8-24,0 1 1,-1-1 0,1 1-1,0 0 1,0 0 0,0 1-1,0-1 1,-1 1-1,1 0 1,0 0 0,0 0-1,0 1 1,0-1 0,0 1-1,0 0 1,-1 0 0,1 0-1,0 1 1,-1-1-1,1 1 1,-1 0 0,1 0-1,-1 0 1,0 0 0,0 1-1,0-1 1,0 1-1,0 0 1,0 0 0,-1 0-1,0 0 1,1 0 0,-1 0-1,0 1 1,-1-1-1,1 1 1,-1-1 0,1 1-1,-1 0 1,0 0 23,26 159 60,-26-154-52,0 0 1,0 0-1,-1 0 0,-1-1 0,0 1 0,0 0 1,0 0-1,-1-1 0,-1 1 0,1-1 0,-1 1 0,-1-1 1,1 0-1,-2 0 0,1-1 0,-1 1 0,0-1 1,0 0-1,-1 0 0,0-1 0,0 1 0,-1-2 1,0 1-1,0 0 0,0-1 0,0-1 0,-1 1 1,-7 2-9,8-5-86,0-1 1,-1 0-1,1 0 1,-1-1-1,1 0 1,-1 0-1,1-1 1,0 0-1,-1 0 1,1-1 0,0 0-1,0 0 1,0 0-1,0-1 1,0 0-1,0-1 1,1 0-1,-2 0 86,3 0-406,1 0 0,-1 0-1,1 0 1,-1-1 0,1 1 0,0-1-1,1 0 1,-1 0 0,1 0-1,0-1 1,1 1 0,-1-1-1,1 0 1,-1-4 406,-3-22-2245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0:34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293 135 7040,'-11'-3'5618,"18"27"-4308,50 109-281,51 93-364,-103-211-594,0 1 1,-1-1 0,0 1 0,-1 0-1,-1 1 1,-1-1 0,0 0 0,-1 0-1,-1 1 1,0-1 0,-1 0 0,-1 0-1,-1 0 1,-1 2-72,1-8-21,0-1 0,-1 1 1,0-1-1,-1 0 0,0 0 0,-1-1 0,0 1 0,0-2 0,0 1 0,-1-1 0,0 0 1,-1 0-1,0-1 0,0 0 0,0-1 0,0 0 0,-1-1 0,-5 2 21,9-3-270,0-2-1,0 1 0,0-1 0,0 0 0,0 0 0,0-1 0,0 1 0,0-1 1,0-1-1,0 1 0,0-1 0,0 0 0,0-1 0,0 1 0,0-1 1,1 0-1,-1-1 0,1 1 0,-1-1 0,1 0 0,-4-3 271,-23-24-3290,5-1 1098</inkml:trace>
  <inkml:trace contextRef="#ctx0" brushRef="#br0" timeOffset="249.893">15 34 7168,'-14'-14'6205,"50"7"-3544,-19 5-3021,39-4-356,0 3 0,1 2 0,-1 2-1,41 8 717,-10-2-3225,-36-3 121,-5 1 1008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0:37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295 995 10624,'0'0'3936,"0"0"-3040,0 9-896,0-6-1920,0 1 896,52 23 448</inkml:trace>
  <inkml:trace contextRef="#ctx0" brushRef="#br0" timeOffset="-577.346">125 466 2688,'0'-8'4844,"15"-13"-2467,87-387 1079,-94 379-3473,-20 37 402,-9 29-101,3 1 0,1 1 0,1 0 0,3 1 0,-4 19-284,-54 140 233,7-69 1298,172-151-1542,200-27-1132,-99 22-4700,-157 21 1464,-29 4 2550</inkml:trace>
  <inkml:trace contextRef="#ctx0" brushRef="#br0" timeOffset="-273.529">343 78 5376,'-7'-11'2112,"7"11"-1664,-4-5 384,0 5 320,4 5-672,-7 6 352,7 2-512,-4 13 192,4 8-288,-7 13 576,3 0-448,0-4 448,4 14-224,-3 10-32,-1 7-288,-1-1-32,5-6-128,53-36-64</inkml:trace>
  <inkml:trace contextRef="#ctx0" brushRef="#br0" timeOffset="1330.698">339 612 3712,'-3'-32'5404,"3"42"-2942,-18 370-179,18-352-2961,4-8-4004,-1-10 2517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0:43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51 6656,'-9'-19'2144,"8"16"2181,10 6-4185,1 1-1,0-2 1,0 1-1,0-1 1,0-1 0,0 0-1,0 0 1,0-1-1,0 0 1,1-1-1,-1 0 1,0 0 0,0-1-1,0-1 1,-1 0-1,4-1-139,32-6 98,-17 5-151,88-10-2612,-42 25-4180,-51 0 4696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0:43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21 195 7552,'-3'-5'107,"0"1"1,1-1-1,-1 0 0,1 0 1,1 0-1,-1-1 1,1 1-1,-1 0 1,2-1-1,-1 1 0,0-1 1,1 1-1,0-1 1,1 1-1,-1-1 1,1 1-1,0 0 0,0-1 1,1 1-1,-1 0 1,1 0-1,0-1 1,1 2-1,-1-1 0,1 0 1,0 0-1,0 1 1,1 0-1,-1-1 1,1 1-1,0 0 0,0 1 1,0-1-1,1 1 1,-1 0-1,1 0 1,-1 0-1,1 1 0,0 0 1,0-1-1,1 2 1,-1-1-1,0 1 0,1 0 1,-1 0-1,0 0 1,1 1-1,-1-1 1,1 1-1,-1 1 0,1-1 1,-1 1-1,1 0 1,-1 0-1,0 1 1,5 1-108,-3 3 27,-1 1 0,0 0 0,0 0 0,0 0 0,-1 0 0,0 1 0,0 0 0,-1 0 0,0 1 0,-1-1 0,0 1 0,0-1 0,-1 1 0,0 0 0,0 0 1,-1 0-1,0 1 0,-1-1 0,0 0 0,0 0 0,-1 0 0,0 0 0,-1 0 0,0 0 0,-1 0 0,1 0 0,-2 1-27,0-4 58,0 0-1,0 0 1,0-1 0,-1 0-1,0 1 1,0-2 0,-1 1-1,1 0 1,-1-1-1,0 0 1,0-1 0,0 1-1,-1-1 1,1 0 0,-1-1-1,0 1 1,0-1-1,-5 0-57,9-1-67,0 0 0,-1-1 0,1 1 0,0-1 0,-1 0 0,1 0 0,-1 0-1,1 0 1,0-1 0,0 1 0,-1-1 0,1 0 0,0 0 0,0 0 0,0-1-1,0 1 1,0-1 0,0 1 0,0-1 0,0 0 0,1 0 0,-1 0-1,1-1 1,-1 1 0,1-1 0,0 1 0,0-1 0,0 0 0,0 0 0,0 1-1,1-1 1,0 0 0,-1-1 0,1 1 0,0 0 0,0 0 0,1-1 0,-1 1-1,1 0 1,-1-1 67,4-121-6453,8 85 4544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0:44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56 631 4480,'-2'-51'4914,"4"25"-4399,-46-446 4514,32 390-5119,50 577 1631,-27-295-464,-9-224-1102,1 0 0,1 0 0,2 1 0,0 0-1,1 0 1,1 0 0,9-14 25,-14 30-19,1 0-1,1 1 1,-1 0-1,1-1 1,0 2-1,0-1 0,1 0 1,-1 1-1,1 0 1,1 1-1,-1-1 1,0 1-1,1 0 1,0 1-1,0-1 1,0 1-1,3 0 20,-6 2-18,-1 0-1,1 0 0,0 0 1,0 0-1,0 1 0,-1 0 1,1-1-1,0 1 1,0 1-1,0-1 0,0 1 1,0-1-1,0 1 0,-1 0 1,1 0-1,0 1 0,-1-1 1,1 1-1,-1 0 1,1 0-1,-1 0 0,0 0 1,0 1-1,0-1 0,0 1 1,0 0-1,-1 0 1,1 0-1,-1 0 0,0 0 1,0 0-1,0 1 0,0-1 1,0 3 18,3 8 3,0 0 0,-2 0 1,0 1-1,0-1 0,-1 1 0,-1 0 1,-1 0-1,0-1 0,-1 1 0,0 0 1,-1-1-1,-1 1 0,0-1 0,-1 1 1,-1-1-1,0 0 0,-1-1 1,-6 11-4,11-21-195,-1 0 0,0 0 1,1 0-1,-1 0 0,0 0 1,-1 0-1,1-1 1,0 1-1,-1-1 0,1 1 1,-1-1-1,0 0 1,0 0-1,0 0 0,0-1 1,0 1-1,0-1 1,-1 1-1,1-1 0,0 0 1,-1 0-1,1-1 1,0 1-1,-1-1 0,1 1 1,-1-1-1,1 0 1,-1-1-1,1 1 0,-1-1 1,1 1-1,-1-1 0,1 0 1,0 0-1,-1 0 1,1-1-1,0 1 0,0-1 1,0 0-1,0 0 1,0 0-1,0 0 0,1 0 1,-1-1-1,1 1 1,-1-1-1,1 0 0,0 1 1,-1-3 194,-9-10-2144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0:21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0 12160,'9'13'45,"-1"0"0,0 1 0,-1-1 0,-1 1 0,0 1 1,-1-1-1,0 1 0,-1 0 0,-1 0 0,1 16-45,-4-25 37,1 0 0,-1 0-1,-1 0 1,1 1-1,-1-1 1,0 0 0,-1 0-1,1 0 1,-1 0 0,0-1-1,-1 1 1,1 0-1,-1-1 1,0 0 0,-1 1-1,1-1 1,-1-1 0,0 1-1,0 0 1,-1-1-1,1 0 1,-1 0 0,0 0-1,0-1 1,0 1 0,-1-1-1,1-1 1,-6 3-37,-122 30-858,88-40-2244,5-14-3396,32 11 4727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0:41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50 3584,'-4'-16'1408,"4"16"-1120,-3 9 224,-1-9-64,8 0-288,-4 0-192,0 0-32,0 0-1728,0 0 992,0 0-1312,3 0 1216</inkml:trace>
  <inkml:trace contextRef="#ctx0" brushRef="#br0" timeOffset="1222.514">343 13 7424,'-12'-12'1844,"12"12"-1711,0 0 1,0 0-1,0 1 0,0-1 1,-1 0-1,1 0 0,0 1 1,0-1-1,-1 0 0,1 0 1,0 0-1,0 0 1,-1 1-1,1-1 0,0 0 1,0 0-1,-1 0 0,1 0 1,0 0-1,0 0 1,-1 0-1,1 0 0,0 0 1,-1 0-1,1 0 0,0 0 1,-1 0-1,1 0 1,0 0-134,66 171 2533,-61-156-2406,-2 0 0,0 0-1,0 0 1,-1 0 0,-1 1 0,-1-1 0,0 1 0,-1-1 0,-1 0 0,0 0-1,-1 0 1,-1 0 0,0 0 0,-1 0 0,-1-1 0,0 0 0,-1 0 0,0 0-1,-5 5-126,5-12-64,1-1-1,-1 0 0,0 0 0,0-1 1,-1 1-1,1-2 0,-1 1 0,0-1 0,-1 0 1,1-1-1,-1 0 0,1 0 0,-1-1 1,0 0-1,0-1 0,0 0 0,0 0 0,0-1 1,0 0-1,0 0 0,0-1 0,0-1 1,0 1-1,0-1 0,-8-3 65,9 2-589,1 0 0,-1-1 0,1 1-1,0-1 1,0-1 0,0 1 0,0-1 0,1-1 0,0 1 0,0-1 0,0 0 0,1 0-1,0 0 1,0-1 0,0 0 0,1 0 0,0 0 0,-1-5 589,-3-12-2144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0:41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0 256,'0'0'0</inkml:trace>
  <inkml:trace contextRef="#ctx0" brushRef="#br0" timeOffset="965.496">78 86 4864,'-1'-1'121,"1"0"0,0 0 1,0 0-1,0 0 0,1 0 0,-1 0 1,0 0-1,0 0 0,0 0 0,1 0 1,-1 0-1,1 0 0,-1 0 0,1 0 1,-1 0-1,1 0 0,-1 1 1,1-1-1,0 0 0,-1 0 0,1 0 1,0 1-1,0-1 0,-1 1 0,1-1 1,0 0-1,0 1 0,0-1 0,0 1 1,0 0-1,0-1 0,0 1 0,0 0 1,0-1-1,0 1 0,0 0 0,0 0 1,0 0-1,0 0 0,0 0 0,0 0 1,0 0-1,0 1 0,0-1 1,0 0-1,0 1 0,0-1 0,0 0 1,0 1-1,0-1 0,0 1 0,0-1 1,0 1-1,0 0 0,0-1 0,-1 1 1,2 0-122,-1 5 222,0-1 1,1 1 0,-2-1 0,1 1 0,-1-1-1,1 1 1,-2-1 0,1 1 0,0-1 0,-1 1-1,0-1 1,-1 1 0,1-1 0,-1 0 0,0 1-1,0-1-222,1-3 81,0 0-1,0 0 0,1 0 1,-1 0-1,-1 0 0,1 0 1,0 0-1,0 0 0,-1-1 1,1 1-1,-1 0 0,1-1 1,-1 1-1,0-1 1,1 0-1,-1 0 0,0 1 1,0-1-1,0 0 0,0-1 1,0 1-1,0 0 0,0 0 1,0-1-1,0 0 0,-1 1 1,1-1-1,0 0 0,0 0 1,0 0-1,-1 0 0,1 0 1,0-1-1,0 1 0,0-1 1,0 1-1,0-1 0,0 0 1,0 0-1,-1 0-80,0-2-9,-1 0-1,1 0 1,0 0-1,0 0 1,0-1-1,0 1 1,1-1-1,0 0 1,-1 0-1,1 0 1,0 0-1,1 0 1,-1 0-1,1-1 1,0 1-1,0-1 1,0 1-1,1 0 1,-1-1-1,1 1 1,0-1 0,0 1-1,1-1 1,0 1-1,-1-1 1,1 1-1,1-1 1,-1 1-1,1 0 1,-1 0-1,1 0 1,1 0-1,-1 0 1,0 0-1,1 0 1,2-2 9,-2 3-133,-1 0 1,1 0-1,0 0 1,1 0-1,-1 0 1,0 1 0,1-1-1,-1 1 1,1 0-1,0 0 1,0 1-1,0-1 1,0 1-1,0 0 1,0 0-1,0 0 1,0 0 0,3 0 132,35 35-8091,-35-17 5793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0:53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65 6144,'1'-13'3893,"0"12"-3757,-1 0-1,0 0 1,0 0-1,1 0 1,-1 1-1,0-1 1,0 0-1,0 0 1,0 0-1,0 0 1,-1 1-1,1-1 1,0 0-1,0 0 1,0 0-1,-1 1 1,1-1-1,0 0 1,-1 0-1,1 1 1,-1-1-1,1 0 1,-1 1-1,1-1 1,-1 0-1,1 1 1,-1-1-1,0 1 1,1-1-1,-1 1 1,0-1-1,1 1 1,-1-1-1,0 1 1,0 0 0,0-1-1,1 1 1,-1 0-1,0 0 1,0 0-1,0 0 1,1-1-1,-1 1 1,-1 0-136,-4-3 49,0-1 1,0 1 0,0 1-1,-1-1 1,1 1 0,-1 0 0,0 0-1,0 1 1,1 0 0,-1 0 0,0 0-1,0 1 1,0 0 0,0 1-1,0 0 1,0 0 0,0 0 0,1 1-1,-1 0 1,0 0 0,1 0 0,-1 1-1,1 0 1,0 0 0,0 1 0,0 0-1,1 0 1,-1 0 0,1 1-1,0 0 1,0 0 0,1 0 0,-1 0-1,1 1 1,0 0 0,1 0 0,-1 0-1,1 0 1,0 0 0,-1 5-50,1 9-53,0-15 63,0 0 0,1 0-1,0 1 1,1-1 0,-1 1-1,1-1 1,0 1 0,0 0-1,1 0 1,-1-1-1,1 1 1,1 0 0,-1 0-1,1-1 1,0 1 0,0 0-1,1-1 1,-1 1-1,1-1 1,0 0 0,1 1-1,0-1 1,-1 0 0,1 0-1,1-1 1,-1 1-1,1-1 1,0 1 0,0-1-1,0 0 1,1-1 0,-1 1-1,1-1 1,0 0 0,0 0-1,0 0 1,0-1-10,100 45-309,-103-45 320,1 0 0,0 0 1,-1 0-1,1 0 0,-1 0 0,0 1 0,0-1 0,0 1 0,0 0 1,0-1-1,-1 1 0,1 0 0,-1 0 0,0 0 0,1 0 0,-2 0 0,1 0 1,0 1-1,0-1 0,-1 0 0,0 0 0,0 1 0,0-1 0,0 0 0,0 0 1,-1 1-1,1-1 0,-1 0 0,0 0 0,0 0 0,0 0 0,0 0 0,-1 1-11,-66 98-894,4-51-6835,44-41 5009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0:53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8704,'0'0'3232,"0"0"-2496,0-7-512,0 7-384,3-2-32,1-1-768,0-1 544,0 1-3264,7 3 2048,0 0-1792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0:54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23 105 7040,'-18'-3'2624,"18"3"-2048,-5-7 480,65 19-576,-60-12-288</inkml:trace>
  <inkml:trace contextRef="#ctx0" brushRef="#br0" timeOffset="1">16 7 7296,'0'0'2720,"0"0"-2112,15-7-2208,45 21 864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0:54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10240,'0'0'3872,"0"0"-3040,12-22-704,-8 11-2944,3 8 1376,52 13 608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0:58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5120,'-1'-12'5389,"13"4"-4789,-16 50-984,0-33 27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0:59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7552,'2'-46'6143,"57"3"-4889,-55 41-1258,-1 0 0,1 0 1,0 0-1,0 1 0,0 0 0,1 0 0,-1 0 1,0 0-1,0 1 0,0 0 0,1-1 0,-1 2 1,0-1-1,0 0 0,1 1 0,-1 0 0,0 0 1,0 0-1,0 0 0,0 1 0,0 0 0,0-1 1,0 1-1,-1 1 0,1-1 0,-1 0 0,0 1 1,1 0-1,-1 0 0,0 0 0,0 0 1,-1 0-1,1 1 0,-1-1 0,0 1 0,0 0 1,0 0-1,0-1 0,0 1 0,-1 0 0,0 1 1,0-1-1,0 0 0,0 0 0,-1 4 4,-2-3 17,0 0 0,-1-1-1,0 1 1,0-1 0,0 0-1,-1 0 1,1 0 0,-1 0-1,0-1 1,0 0 0,0 0-1,0 0 1,-1 0 0,1 0-1,-1-1 1,0 0 0,0 0-1,0 0 1,0 0 0,0-1-1,0 0 1,0 0 0,0-1-1,0 1 1,-1-1 0,1 0-1,0 0 1,0-1 0,-1 0-1,1 0 1,0 0 0,-2-1-17,-34-53-5456,34 35 3024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0:59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38 7296,'-11'-38'6544,"22"80"-6064,-4 31 96,-2 0 0,-4 0 1,-3 0-1,-11 67-576,8-81 724,2-41-599,6-25-64,-3 1-72,1-1-1,0 1 1,0-1-1,0 1 0,1 0 1,0 0-1,0 0 0,1 0 1,0 0-1,0 0 0,0 0 1,1 1-1,0 0 1,0 0-1,0 0 0,0 0 1,1 0-1,0 1 0,0 0 1,0 0-1,0 0 0,1 1 1,0 0-1,-1 0 1,1 0-1,0 1 0,1 0 1,-1 0-1,0 0 0,0 1 1,1 0-1,-1 0 0,7 1 12,-6 1-17,0 1-1,0 0 1,-1 1-1,1 0 0,0 0 1,-1 0-1,0 1 0,0 0 1,0 0-1,0 0 0,-1 1 1,1 0-1,-1 0 0,-1 0 1,1 1-1,-1 0 0,1 0 1,-2 0-1,1 0 0,-1 1 1,0-1-1,0 1 0,-1 0 1,0 0-1,0-1 0,0 2 1,-1-1-1,0 0 1,0 6 16,-2-7-153,1 1-1,-1-1 0,-1 0 0,1 0 0,-1 0 1,0 0-1,0-1 0,-1 1 0,1 0 0,-1-1 0,0 0 1,-1 1-1,0-1 0,1-1 0,-2 1 0,1-1 0,0 1 1,-1-1-1,0 0 0,0-1 0,0 1 0,0-1 1,-1 0-1,1 0 0,-1-1 0,0 1 0,0-1 0,0-1 1,0 1-1,0-1 0,0 0 0,0 0 0,-5-1 155,-13-5-3376,3-2 1078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0:58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195 134 4736,'0'-1'191,"-1"1"0,1-1 1,-1 0-1,1 0 0,0 0 0,-1 0 0,1 1 1,0-1-1,0 0 0,-1 0 0,1 0 0,0 0 1,0 0-1,0 0 0,0 0 0,0 1 1,0-1-1,1 0 0,-1 0 0,0 0 0,0 0 1,1 0-1,-1 0 0,0 1 0,1-1 0,-1 0 1,1 0-1,-1 1 0,1-1 0,-1 0 1,1 1-1,-1-1 0,1 0 0,0 1 0,0-1 1,-1 1-1,1-1 0,0 1 0,0-1 1,-1 1-1,1 0 0,0-1 0,0 1 0,0 0 1,0-1-1,0 1 0,0 0 0,0 0-191,2 1 34,0 1 0,0-1 1,0 0-1,0 1 0,0 0 0,0 0 0,0 0 0,-1 0 0,1 0 0,-1 1 0,1-1 0,-1 1 0,0 0 0,0-1 1,0 1-1,0 0 0,-1 0 0,1 0 0,-1 0 0,0 1 0,0-1 0,0 0 0,0 3-34,67 166 251,-60-157-207,-2-1-1,0 1 1,-1 0 0,0 1 0,-2-1-1,0 1 1,0 0 0,-1 0-1,-1 0 1,-1 8-44,-1-19-86,-1 0 0,0 1-1,0-1 1,0 0 0,0 0-1,-1 0 1,0 0 0,0-1-1,0 1 1,-1-1 0,0 0-1,0 0 1,0 0 0,0 0-1,0-1 1,-4 3 86,7-5-277,-2 0 0,1 0 0,0 1 0,0-1-1,0-1 1,0 1 0,-1 0 0,1 0 0,0-1 0,-1 1 0,1-1 0,-1 0 0,1 0 0,0 0-1,-1 0 1,1 0 0,-1 0 0,1-1 0,0 1 0,-1-1 0,1 0 0,0 1 0,0-1-1,-2-1 278,-15-11-2138</inkml:trace>
  <inkml:trace contextRef="#ctx0" brushRef="#br0" timeOffset="250.396">14 30 7040,'-13'0'2624,"13"0"-2048,0-3 480,0-1 224,2 8-768,-2-8 192,9 4-448,2-3 128,4 0-224,7-4-64,1 7-64,11-4 32,0 4-32,10-3-1088,2 3 608,7-2-3936,-4 2 2432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0:21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51 7040,'-4'-10'2624,"4"10"-2048,0-7 288,0 4 64,8 3-544,-1-4 32,8 4-288,7-3 0,9 3-64,11-4-64,-2 4 32,10-2-32,-5-1 0,3-4-1056,-2 7 576,-1-7-3424,-4 7 2176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1:02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2 293 7296,'-1'-47'7774,"14"-3"-5453,-7 35-2256,1-1 0,1 1 0,0 1 0,1 0 0,0 0 0,1 1 0,0 0 0,1 0-1,1 1 1,6-4-65,-14 12-38,0 0 0,0 0 0,1 1 0,0 0-1,0-1 1,0 2 0,0-1 0,0 0 0,0 1 0,1 0 0,-1 0-1,1 1 1,0 0 0,-1 0 0,1 0 0,0 0 0,0 1-1,-1 0 1,1 0 0,0 1 0,0 0 0,-1 0 0,1 0-1,0 0 1,-1 1 0,1 0 0,-1 0 0,0 1 0,1-1-1,3 4 39,0 4 57,-1 0-1,0 1 0,0 0 0,-1 0 1,-1 0-1,0 1 0,0 0 0,-1 0 1,-1 1-1,0 0 0,-1 0 0,0-1 1,-1 2-1,0-1 0,-1 0 0,0 0 1,-1 0-1,-1 1 0,0-1 0,-1 0 1,-1 0-1,-1 7-56,3-12 56,0 0 0,0-1 0,0 1 0,-1 0 0,0 0 0,-1-1 0,0 1 0,0-1 0,0 0 1,-1 0-1,0 0 0,-1 0 0,0-1 0,1 1 0,-2-1 0,1 0 0,-1-1 0,0 0 0,0 0 0,-1 0 0,1 0 0,-1-1 0,0 0 1,0-1-1,0 1 0,-1-2 0,1 1 0,-1-1 0,0 0 0,0 0 0,0-1 0,0 0 0,0 0 0,0-1 0,-7-1-56,5-1 9,0-1 1,1 0-1,0-1 0,0 0 0,0-1 0,0 0 0,0 0 0,1-1 0,0 0 0,0 0 0,1-1 0,0 0 0,0 0 0,0-1 0,1 0 1,0 0-10,3 2-212,-1 0 1,2 0-1,-1 0 1,1 0 0,-1 0-1,2 0 1,-1 0-1,1-1 1,0 1 0,0-1-1,1 1 1,0-1-1,0 1 1,0-1 0,1 1-1,1-6 212,43-92-10133,-16 72 7440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1:00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24 367 7808,'0'-4'2976,"0"4"-2304,7 7 224,-3-7 288,1 4-704,2-4 384,-1 0-512,3 0 192,6-7-320,-1 0-64,6-7-160,-5 2-32,3-9 32,54-6 64,-72 27-32</inkml:trace>
  <inkml:trace contextRef="#ctx0" brushRef="#br0" timeOffset="265.918">309 460 11648,'0'0'4288,"0"0"-3329,11 34-831,-6-25-2239,-1 2 959,0-1-3872,3 3 2848</inkml:trace>
  <inkml:trace contextRef="#ctx0" brushRef="#br0" timeOffset="1806.717">1 393 6400,'10'-4'8042,"5"-3"-3745,76-55-2381,-74 43-1855,-2-1 0,0 0 0,-1-1 1,-1-1-1,-1 0 0,-1-1 0,-1 0 0,-1-1 0,0-2-61,29-74-86,-32 115 166,-5 199 1958,33 181-358,-34-391-1820,10 41-3,3-21-4646,-8-23-1043,1-8 1686,-5 5 2391,9-6-1333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2:20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108 389 3712,'-7'-106'6624,"3"85"-5490,4 28-263,82 504 414,-78-452-1215,-33-94 394,0-36-186,4-1 0,2-1-1,4-1 1,2-2-278,5 23-7,3 18-20,2 0 0,2 0 1,1-1-1,2 0 0,1 0 1,3-29 26,-2 61 0,-1 1 0,1-1 0,-1 0 0,1 0 0,1 0 0,-1 0 0,0 0 0,1 0 0,0 1 0,0-1 0,0 0 0,0 1 0,1-1 0,-1 0 0,1 1 0,0 0 0,0-1 0,0 1 0,1 0 0,-1 0 0,1 0 0,-1 0 0,1 1 0,0-1 0,0 1 0,0 0 0,1-1 0,-1 1 0,0 1 0,1-1 0,0 0 0,-1 1 0,1 0 0,0 0 0,-1 0 0,1 0 0,0 1 0,0-1 0,0 1 0,0 0 0,0 0 0,-1 1 0,1-1 0,1 1 0,2 1-18,-1 0 0,0 0 1,1 1-1,-1 0 0,0 0 1,-1 1-1,1 0 1,-1 0-1,1 0 0,-1 0 1,0 1-1,-1 0 1,1 0-1,-1 0 0,0 1 1,0-1-1,-1 1 1,1 0-1,-1 0 0,-1 0 1,1 1-1,-1-1 0,0 0 1,-1 1-1,1 0 1,-1-1-1,0 1 0,-1 0 1,0-1-1,0 1 1,0 0-1,-1 0 0,0-1 1,-1 1-1,1 0 1,-1-1-1,0 0 0,-1 1 1,1-1-1,-1 0 0,-1 0 1,1 0-1,-2 1 18,-43 44-2592,6-31-3381,34-17 4256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2:21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5248,'1'6'4789,"6"14"-3213,-1 0-1221,21 177 1762,-28-197-2079,1 0 0,0 0 0,0 0 0,-1 0 0,1-1 0,0 1 0,-1 0 0,1 0 0,0 0 1,-1 0-1,1 0 0,0 0 0,0 0 0,-1 1 0,1-1 0,0 0 0,-1 0 0,1 0 0,0 0 0,0 0 0,-1 0 0,1 0 0,0 1 0,0-1 1,-1 0-1,1 0 0,0 0 0,0 1-38,-9-36 166,6 15-203,1 0 0,0 0 0,2 0-1,1 0 1,0 0 0,1 0 0,4-14 37,27-31-3335,-18 49 1789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2:23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0 240 6912,'10'-89'5242,"-7"77"-5165,1 0 1,1 1-1,0 0 0,1 0 1,0 0-1,0 1 0,1 0 1,0 0-1,1 1 1,7-8-78,-10 14 21,0 0 1,-1 0-1,1 0 0,0 1 1,1 0-1,-1 0 1,0 0-1,1 0 1,-1 1-1,1 0 1,-1 0-1,1 0 1,-1 1-1,1 0 0,0 0 1,-1 1-1,1-1 1,-1 1-1,1 0 1,-1 1-1,1-1 1,-1 1-1,0 0 1,0 0-1,0 1 0,0 0 1,0-1-1,0 2 1,-1-1-1,1 1 1,-1-1-1,0 1 1,0 0-1,0 0 1,-1 1-1,0-1 1,0 1-1,0 0 0,0 0 1,-1 0-1,1 0 1,-1 0-1,0 3-21,1 0 41,0 0 0,-1 1 0,1-1 0,-2 1 0,1-1 0,-2 1 0,1 0 0,-1-1 0,0 1 0,-1 0 0,0-1 0,0 1 0,-1 0 0,0-1 0,0 0-1,-1 1 1,0-1 0,-1 0 0,0 0 0,0-1 0,0 1 0,-1-1 0,0 0 0,-1 0 0,0-1 0,0 1 0,0-1 0,-1 0-41,4-5-14,1 1 0,-1-1 0,1 1 0,-1-1-1,0 0 1,0 0 0,0-1 0,1 1 0,-1 0 0,0-1 0,0 0 0,0 1 0,0-1 0,0 0-1,0-1 1,0 1 0,1-1 0,-1 1 0,0-1 0,0 0 0,0 0 0,1 0 0,-1 0 0,0 0 0,1-1-1,-1 1 1,1-1 0,0 0 0,-1 0 0,1 1 0,0-2 0,0 1 0,0 0 0,0 0 0,1-1 0,-1 1-1,0-1 15,-44-102-4502,50 47-420,6 34 2975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2:23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78 7552,'-1'23'5157,"16"25"-3278,-11-35-1614,0-1-154,-2 0-90,1 0 1,0-1 0,1 1-1,0-1 1,0 0 0,2 0 0,-1-1-1,1 1 1,1-1 0,0 0-1,0-1 1,1 0 0,0 0-1,0 0 1,1-1 0,0-1 0,1 1-1,0-1-21,-6-9-38,-1 0 0,1 1 0,0-1 0,-1 0 0,1-1 0,-1 1 0,0 0 1,0-1-1,0 0 0,0 0 0,0 0 0,-1 0 0,1 0 0,-1-1 0,0 1 0,0-1 0,0 1 0,-1-1 0,1 0 0,-1 0 0,0 1 0,0-1 0,0 0 0,0 0 0,-1 0 0,1-1 0,-1 1 0,0 0 0,0 0 0,-1-2 38,1 2-2,11-227 455,-10 231-420,-1 1 0,1-1-1,-1 0 1,1 0 0,0 1-1,-1-1 1,1 0 0,0 0-1,-1 0 1,1 0 0,0 0-1,-1 0 1,1 0 0,0 0-1,-1 0 1,1 0 0,-1-1-1,1 1 1,0 0 0,-1 0-1,1 0 1,0-1 0,-1 1-1,1 0 1,-1-1 0,1 1-1,-1-1 1,1 1 0,-1-1-1,1 1 1,-1 0 0,1-1-1,-1 0 1,0 1 0,1-1-1,-1 1 1,0-1 0,0 1-1,1-1 1,-1 0 0,0 1-1,0-1 1,0 0 0,0 1-1,0-1 1,1 0 0,-1 1-1,0-1 1,-1 0 0,1 1-1,0-1 1,0 0 0,0 1-1,0-1 1,0 1 0,-1-1-1,1 0 1,0 1 0,-1-1-1,1 1 1,0-1 0,-1 1-1,1-1 1,-1 0-33,78 202 117,-74-194-264,30 76-2674,-2-33-2803,-12-30 3134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2:23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11 6400,'-8'-11'991,"8"12"-880,0-1 0,0 1 0,0-1-1,0 1 1,0-1 0,0 1 0,0-1-1,0 1 1,-1-1 0,1 1 0,0-1-1,0 1 1,-1-1 0,1 1 0,0-1-1,0 0 1,-1 1 0,1-1 0,-1 1-1,1-1 1,0 0 0,-1 1 0,1-1 0,-1 0-1,1 0 1,-1 1 0,1-1 0,-1 0-1,1 0 1,-1 0 0,1 0 0,-1 1-1,1-1 1,-1 0 0,1 0 0,-1 0-1,1 0 1,-1 0 0,1 0 0,-1 0-1,1-1 1,-1 1 0,1 0 0,-1 0-1,1 0 1,-1 0 0,1-1 0,-1 1-1,1 0 1,-1 0 0,1-1 0,0 1-1,-1 0 1,1-1 0,-1 1 0,1 0-1,0-1 1,-1 1 0,1-1 0,0 1-1,0-1 1,-1 1 0,1-1 0,0 1-111,-3 6 126,1-1 0,0 2 1,1-1-1,-1 0 1,1 0-1,1 0 0,-1 1 1,1-1-1,0 0 1,0 1-1,1-1 1,0 0-1,0 1 0,0-1 1,1 0-1,0 0 1,0 0-1,0 0 0,1-1 1,0 1-1,0 0 1,1-1-1,-1 0 1,1 0-1,0 0 0,0 0 1,2 0-127,1 2 52,0 1 1,-1 0-1,0 0 0,0 1 1,0 0-1,-1 0 1,-1 0-1,0 0 0,0 1 1,0 0-1,-2 0 0,1 0 1,-1 0-1,0 0 1,-1 9-53,0-10-410,-1-1 0,-1 1 0,0 0 0,0-1 0,-1 1 0,0-1 0,0 0 0,-1 1 0,0-1 0,0 0 1,-1-1-1,-2 4 410,-31 19-6134,14-22 3564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2:21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0 586 6144,'4'22'1978,"31"-20"2060,-26-6-3998,0 0 0,-1-1 0,1-1 0,-1 1 0,0-1 0,0-1 1,-1 1-1,0-2 0,0 1 0,0 0 0,-1-1 0,0 0 0,-1-1 1,0 1-1,0-1 0,-1 0 0,0-1 0,-1 1 0,2-5-40,-3 11 2,0-1 0,0 0 0,-1 1 0,1-1 0,-1 0 0,0 0-1,0 0 1,0 0 0,0 0 0,-1 0 0,1-1 0,-1 1 0,0 0 0,-1 0 0,1 0-1,-1 0 1,0 0 0,0 0 0,0 0 0,0 0 0,-1 0 0,1 0 0,-1 0-1,0 1 1,0-1 0,-1 1 0,1-1 0,-1 1 0,1 0 0,-1 0 0,0 0 0,0 1-1,0-1 1,-4-1-2,4 4 68,-1 0-1,0 1 0,0 0 0,1 0 0,-1 0 1,1 1-1,-1-1 0,1 1 0,0 0 1,-1 0-1,1 0 0,0 0 0,0 0 0,1 1 1,-1-1-1,0 1 0,1 0 0,-1 0 1,1 0-1,0 0 0,0 0 0,0 0 1,1 1-1,-1-1 0,1 1 0,-1-1 0,1 1 1,0-1-1,1 1 0,-1 0 0,1-1 1,-1 1-1,1 3-67,-2 5 29,-1 0 0,1 0 0,1 0 0,0 0 0,1 1 0,0-1 0,1 0 0,0 0 0,1 0 0,0 0 0,1 0 0,1 0 0,0-1 0,0 1 0,1-1 0,0 0 0,1 0 0,1-1 0,-1 0 0,1 0 0,1 0 0,0-1 0,7 6-29,-11-13-310,0 0 1,1 0 0,-1 0 0,1 0 0,0 0 0,0-1-1,-1 0 1,1 0 0,0-1 0,0 1 0,0-1 0,0 0 0,0 0-1,0-1 1,0 1 0,0-1 0,0 0 0,-1 0 0,1-1 0,0 0-1,-1 1 1,1-1 0,-1-1 0,1 1 0,-1-1 0,0 0 0,0 0-1,-1 0 1,1 0 0,1-2 309,15-15-1829</inkml:trace>
  <inkml:trace contextRef="#ctx0" brushRef="#br0" timeOffset="272.841">411 282 6144,'41'347'10495,"-21"-197"-16569,-13-153 1749,-3-10 2565</inkml:trace>
  <inkml:trace contextRef="#ctx0" brushRef="#br0" timeOffset="583.546">591 282 3968,'1'-3'130,"37"-48"4876,-29 45-4227,-2 18 3516,-8-7-4233,-39 143 1996,-34 102-1647,33-146-5131,41-106-3546,7-8 6463</inkml:trace>
  <inkml:trace contextRef="#ctx0" brushRef="#br0" timeOffset="847.613">750 332 6784,'7'11'5159,"1"15"-2857,1 188-675,-11-131-6097,-1-56-1012,2-24 3306</inkml:trace>
  <inkml:trace contextRef="#ctx0" brushRef="#br0" timeOffset="1128.518">704 131 8064,'-11'-61'2976,"11"61"-2304,0-36 96,0 26-160,4 3-384,0-2-1120,3 2 480,4 7-3520,0 3 2176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2:26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83 6016,'-44'-47'7895,"-1"48"-6884,38 5-986,0-1 0,1 2-1,-1-1 1,2 1 0,-1 0 0,1 0-1,0 0 1,0 1 0,1 0-1,0 0 1,0 0 0,1 0 0,0 0-1,1 1 1,0 0 0,0-1 0,0 1-1,2 0 1,-1 0 0,1 0-1,0-1 1,1 2-25,-3 5-26,0-4 32,0 0 0,0 0-1,1 0 1,1 0-1,0 0 1,0 0 0,1 0-1,0 0 1,1 0-1,1 0 1,-1 0-1,2-1 1,-1 1 0,2-1-1,-1 0 1,1 0-1,1 0 1,5 6-6,-10-15 0,0-1 0,1 1 0,-1 0 1,0-1-1,1 1 0,-1-1 0,1 0 1,-1 1-1,1-1 0,-1 0 0,1 0 0,-1 0 1,1 0-1,-1 0 0,1 0 0,-1 0 0,1-1 1,-1 1-1,1-1 0,-1 1 0,1-1 0,-1 1 1,0-1-1,1 0 0,-1 0 0,0 1 1,0-1-1,0 0 0,1 0 0,-1 0 0,0-1 1,0 1-1,0 0 0,-1 0 0,1 0 0,0-1 1,0 1-1,-1 0 0,1-1 0,-1 1 0,1-1 1,-1 1-1,1-1 0,28-64-206,-20 37 192,-1-1 1,-1 1 0,-2-1-1,-2 0 1,0-1 0,-2 1-1,-1 0 1,-3-16 13,10 120-25,29 188-211,-23-232-494,-12-28 555,0-1 0,0 0 0,0 1 0,0-1 0,0 0 0,0 0 0,0 0 0,0 0 0,0 0-1,0 0 1,0 0 0,1 0 0,-1 0 0,0-1 0,1 1 0,-1 0 0,1-1 0,-1 1 0,1-1 0,-1 0 0,1 1 0,-1-1 0,1 0 0,-1 0 0,1 0 0,-1 0 0,1 0 0,-1 0 0,1-1 0,-1 1 0,1 0 0,-1-1 0,1 1 0,-1-1 0,1 0 0,-1 1 0,0-1 0,1 0 0,-1 0 0,0 0 0,0 0 0,0 0 0,1 0 175,18-19-2747,1-1 982</inkml:trace>
  <inkml:trace contextRef="#ctx0" brushRef="#br0" timeOffset="934.382">524 73 4736,'1'-1'202,"0"-1"0,-1 1 0,1-1 1,0 1-1,-1-1 0,0 0 0,1 1 1,-1-1-1,0 1 0,0-1 0,0 0 0,0 1 1,0-1-1,0 0 0,0 1 0,-1-1 0,1 0 1,-1 1-1,1-1 0,-1 1 0,0-1 0,1 1 1,-1-1-1,0 1 0,0 0 0,0-1 0,0 1 1,0 0-1,0 0 0,0-1 0,-1 1 0,1 0 1,0 0-1,-1 0 0,1 1 0,-1-1 1,1 0-1,-1 0 0,1 1 0,-1-1 0,1 1 1,-1-1-1,0 1 0,1 0 0,-1 0 0,1 0 1,-3 0-203,-1 3 111,-1 1 1,1 0 0,0 0 0,0 0 0,0 1-1,1 0 1,-1 0 0,1 0 0,0 0 0,1 1 0,-1-1-1,1 1 1,0 0 0,1 0 0,-1 0 0,1 1-1,0-1 1,1 0 0,-1 1 0,2-1 0,-1 1-1,0 0 1,1-1 0,0 1 0,1-1 0,0 3-112,-1-4 36,-2 6 13,0-1-32,1-1-1,-1 1 1,1 0-1,1 0 1,0 0 0,0-1-1,1 1 1,0 0-1,1 0 1,0-1 0,1 1-1,0-1 1,0 1-1,1-1 1,0 0 0,0-1-1,3 3-16,-6-10-3,0 0 0,0 0-1,0-1 1,1 1 0,-1 0 0,0 0-1,1-1 1,-1 1 0,1-1 0,-1 1-1,0-1 1,1 0 0,-1 0 0,1 1-1,-1-1 1,1 0 0,-1 0 0,1 0-1,-1-1 1,1 1 0,-1 0 0,1-1-1,-1 1 1,1 0 0,-1-1 0,1 0-1,-1 1 1,0-1 0,1 0 0,-1 0-1,0 0 1,0 0 0,0 0 0,0 0-1,0 0 1,0 0 0,0 0 0,0 0-1,1-2 4,34-52-428,-30 38 414,-1 0-1,0 0 0,-1-1 0,-1 0 0,-1 1 0,-1-1 0,0 0 1,-1 0-1,-1 0 0,-1 0 0,0 0 0,-2 1 0,0-1 0,-3-6 15,73 307 630,-61-246-608,9 183 292,-14-216-311,0 0 0,-1 0 0,1-1 0,-1 1 0,1 0 0,-1 0 0,0-1 0,-1 1 0,1 0 0,-1-1 1,1 0-1,-1 1 0,0-1 0,0 0 0,-1 0 0,1 0 0,-1 0 0,1 0 0,-1 0 0,0-1 0,0 0 0,0 1 0,0-1 0,-1 0 0,1 0 0,0-1 1,-1 1-1,0-1 0,1 0 0,-1 0 0,0 0 0,1 0 0,-1 0 0,0-1 0,0 0 0,0 0 0,0 0 0,1 0 0,-1-1 0,0 1 0,0-1 1,1 0-1,-1 0 0,0 0 0,1-1 0,-1 1 0,-2-3-3,3 3-9,0 0-1,0 0 1,1-1 0,-1 0 0,0 1-1,1-1 1,0 0 0,-1 0-1,1 0 1,0 0 0,0-1 0,0 1-1,0-1 1,1 1 0,-1-1 0,1 0-1,-1 1 1,1-1 0,0 0 0,0 0-1,0 0 1,1 0 0,-1 0 0,1 0-1,-1 0 1,1 0 0,0 0 0,0 0-1,0 0 1,1 0 0,-1 0 0,1 0-1,0 0 1,-1 0 0,1 0 0,1 0-1,-1 0 1,0 1 0,1-1-1,-1 0 1,1 1 0,0-1 0,0 1-1,0 0 1,0-1 0,0 1 0,1 0-1,-1 0 1,0 1 0,1-1 0,0 0-1,-1 1 1,2-1 9,234-208 128,-206 176-102,-16 20-19,-1-1 1,-1 0 0,-1-2 0,0 1 0,-1-1 0,0-1-1,-2 0 1,0-1 0,4-13-8,-13 29 22,1 1 1,-1 0-1,0-1 0,-1 1 0,1 0 1,0-1-1,-1 1 0,1-1 0,-1 1 1,0-1-1,0 1 0,0-1 0,0 1 0,0-1 1,-1 1-1,1-1 0,-1 1 0,0-1 1,1 1-1,-1-1 0,0 1 0,-1 0 1,1 0-1,0-1 0,0 1 0,-1 0 1,0 0-1,1 0 0,-1 1 0,0-1 1,0 0-1,0 1 0,0-1 0,0 1 1,0-1-1,0 1 0,0 0 0,-1 0 0,1 0 1,-1 0-1,1 1 0,0-1 0,-1 1 1,1-1-1,-1 1 0,1 0 0,-3 0-22,-1 6 99,0 0-1,1 0 1,0 1 0,0 0-1,1 0 1,0 1-1,0-1 1,0 1-1,1 0 1,1-1-1,-1 2 1,1-1-1,0 0 1,1 0-1,0 0 1,0 1-1,1-1 1,0 1-1,1 5-98,-1-5 2,0 1 0,1-1 0,0 0-1,0 1 1,1-1 0,0 0 0,1 0-1,0 0 1,0-1 0,1 1 0,0-1-1,0 0 1,1 0 0,0 0 0,1 0-1,0-1 1,4 4-2,-5-6-286,0-1 0,1 1 0,0-2 0,0 1 0,0 0 0,1-1 0,-1 0 0,1-1 0,0 1-1,0-1 1,0-1 0,-1 1 0,2-1 0,-1 0 0,2-1 286,59-3-6346,-34 0 3578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2:24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0 226 640,'0'0'352,"0"0"-288,0 4-288</inkml:trace>
  <inkml:trace contextRef="#ctx0" brushRef="#br0" timeOffset="1021.412">56 140 4864,'-6'-27'1787,"5"6"2143,35 269-879,-4 219-2230,-30-463-814,-1 30 150,1-34-157,-1-1-1,1 1 1,0 0-1,0 0 1,0-1-1,0 1 1,0 0-1,-1 0 1,1-1-1,0 1 1,0 0-1,0 0 1,-1 0-1,1-1 1,0 1 0,0 0-1,0 0 1,-1 0-1,1 0 1,0 0-1,-1-1 1,1 1-1,0 0 1,0 0-1,-1 0 1,1 0-1,0 0 1,-1 0-1,1 0 1,0 0 0,0 0-1,-1 0 1,1 0-1,0 0 1,-1 0-1,1 0 1,0 0-1,0 0 1,-1 1-1,1-1 1,0 0-1,0 0 1,-1 0 0,-11-43-17,3-1 1,1-1-1,2 1 1,2-1 0,2 0-1,2-1 17,-1 19-29,-1-45 24,2 0-1,3 1 1,4-1 0,13-58 5,-21 127-10,1 0 1,0-1 0,1 1 0,-1-1-1,1 1 1,-1 0 0,1-1 0,0 1-1,0 0 1,0 0 0,1-1 0,-1 1 0,1 0-1,0 1 1,0-1 0,0 0 0,0 0-1,0 1 1,0-1 0,1 1 0,0 0-1,-1 0 1,1 0 0,0 0 0,0 0-1,0 0 1,0 1 0,0-1 0,0 1 0,0 0-1,1 0 1,-1 0 0,0 1 0,1-1-1,-1 1 1,1 0 0,-1 0 0,0 0-1,1 0 1,-1 0 0,3 1 9,0 4-33,1 0 0,-1 0 0,0 0 1,0 1-1,-1-1 0,0 1 0,0 1 0,0-1 0,-1 1 0,1 0 1,-2 0-1,1 0 0,-1 0 0,0 1 0,-1-1 0,1 1 0,-2 0 1,1-1-1,-1 1 0,0 0 0,0 4 33,0 7 15,-1 1 0,-1-1 0,-1 1 0,0-1 0,-1 0-1,-1 0 1,-1 0 0,-3 6-15,-45 59-1563,39-67-783,11-12 1362,3-3-2138,6 1 1415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0:22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5504,'9'-7'4143,"13"-6"-3374,-16 11-771,0 0 1,0 1-1,1 0 1,-1 0-1,1 1 1,-1 0 0,1 0-1,-1 0 1,1 1-1,-1 0 1,0 0-1,1 1 1,-1 0-1,0 0 1,0 0-1,0 1 1,0-1 0,-1 1-1,1 1 1,-1-1-1,1 1 1,-1 0-1,0 0 1,-1 1-1,1 0 1,-1-1-1,0 1 1,0 1 0,0-1-1,-1 1 1,0-1-1,0 1 1,1 3 1,-4-5 13,0 1 0,-1-1 0,1 0-1,-1 0 1,0 1 0,0-1 0,-1 0 0,1 0 0,-1 0 0,0-1 0,0 1 0,0 0 0,0-1 0,-1 1 0,1-1 0,-1 0 0,0 1 0,0-2 0,0 1 0,-1 0 0,1 0 0,-1-1 0,1 0 0,-1 0-1,0 0 1,0 0 0,0 0 0,0-1 0,0 0 0,0 0 0,0 0 0,0 0 0,0-1 0,-1 1 0,0-1-13,-56-37-871,45-34-5223,21 50 4414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2:33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26 227 5760,'-11'-36'3280,"37"115"1469,-11 70-3397,-11-97-749,12 254 319,-16-306-912,-1 0 0,1 0 0,0 0 0,-1 0 0,1 0 0,0 0 0,-1 0 0,1 0 0,0 0 0,-1 0 0,1 0 1,0 0-1,-1 0 0,1 0 0,0 0 0,-1 0 0,1 1 0,0-1 0,0 0 0,-1 0 0,1 0 0,0 1 0,-1-1 0,1 0 0,0 0 0,0 0 0,0 1 0,-1-1 0,1 1-10,-10-38 178,-10-63 78,4-1 0,4-1 0,5 0 0,5-72-256,2 162-39,1-1 0,0 1-1,0-1 1,2 1-1,-1 0 1,2 0-1,-1 0 1,2 0-1,0 0 1,4-8 39,-5 18-63,1-1-1,-1 0 1,1 1 0,-1 0 0,1 0-1,0 0 1,0 0 0,0 1-1,0 0 1,0 0 0,0 0 0,0 1-1,0-1 1,1 1 0,-1 1 0,0-1-1,0 1 1,0 0 0,0 0 0,0 0-1,0 1 1,0-1 0,0 1 0,-1 0-1,1 1 1,-1-1 0,1 1 0,-1 0-1,0 0 1,0 0 0,0 1 0,-1 0-1,1-1 1,-1 1 0,0 0 0,0 1 63,1 1-251,-1 1 1,0 0 0,0 0 0,0 1-1,-1-1 1,-1 0 0,1 1 0,-1-1 0,0 1-1,-1 0 1,0-1 0,0 1 0,0-1-1,-1 1 1,0-1 0,-1 1 0,0-1 0,0 1-1,-1-1 1,1 0 0,-1 0 0,-1 0-1,0-1 1,0 1 0,0-1 0,-4 5 250,-18 44-1825,18-34-276</inkml:trace>
  <inkml:trace contextRef="#ctx0" brushRef="#br0" timeOffset="586.248">500 447 7168,'0'-1'206,"0"0"1,-1 0-1,1 0 0,0 0 1,0 0-1,-1 0 1,1 1-1,-1-1 0,1 0 1,-1 0-1,1 0 1,-1 1-1,0-1 0,1 0 1,-1 1-1,0-1 0,1 1 1,-1-1-1,0 0 1,0 1-1,1 0 0,-1-1 1,0 1-1,0-1 1,0 1-1,0 0 0,0 0 1,0 0-1,0-1 1,1 1-1,-1 0 0,0 0 1,0 0-1,0 0 1,0 0-1,0 1 0,0-1 1,0 0-1,0 0 1,0 1-1,0-1 0,1 0 1,-2 1-207,-15 12 543,6 1-414,1 0 0,1 1 0,0 1 0,1-1 0,0 1 0,2 1 0,0-1 0,1 1 0,0 0 0,1 0 0,0 13-129,3-29-4,-1 10-4,-1 0 0,2 0 0,-1 0 0,2 0 1,-1 0-1,1 1 0,1-1 0,0 0 0,1 0 0,0 0 0,1 0 0,0 0 0,1 3 8,-2-14-25,-1 1 0,0-1 0,0 1-1,1-1 1,-1 1 0,0-1 0,1 0 0,-1 0-1,0 1 1,1-1 0,-1 0 0,1 0-1,-1-1 1,0 1 0,1 0 0,-1 0 0,0-1-1,1 1 1,-1 0 0,0-1 0,1 0 0,-1 1-1,0-1 1,0 0 0,0 1 0,0-1 0,0 0-1,1 0 1,-2 0 0,1 0 0,0 0 0,0 0-1,0 0 1,0 0 0,-1-1 0,1 1 0,0 0-1,-1 0 1,1-1 0,-1 1 0,1 0 0,-1-1-1,0 1 1,0 0 0,0-1 0,0 1 0,0-1-1,0 1 1,0-1 25,3-5 19,5-16-22,-1-1-1,-2 1 1,0-1 0,-2-1-1,-1 1 1,0-1 0,-2 1-1,-2-18 4,1 27 160,18 139 77,19-52-4975,-5-52-680,-13-16 3226</inkml:trace>
  <inkml:trace contextRef="#ctx0" brushRef="#br0" timeOffset="1596.141">817 417 5248,'-4'-52'9274,"-42"111"-7274,39-49-1956,1 1-1,1 0 0,-1 1 1,2-1-1,0 1 1,0 0-1,1 0 1,0 1-1,1-1 0,1 0 1,0 1-1,0-1 1,1 1-1,1-1 1,0 1-1,1-1 0,0 0 1,1 1-1,1-1 1,-1 0-1,3 3-43,-3-14-6,-1 0 0,0 0 0,1-1 0,-1 1 0,1-1 1,-1 1-1,1-1 0,-1 0 0,1 0 0,-1 0 0,1 0 0,-1 0 0,1-1 0,-1 1 0,1-1 0,-1 0 0,0 0 0,1 0 0,-1 0 0,0 0 0,1 0 0,-1 0 1,0-1-1,0 1 0,0-1 0,0 0 0,-1 1 0,1-1 0,0 0 0,-1 0 0,1 0 0,-1 0 0,0 0 0,0-1 0,1 1 0,-2 0 0,1-1 0,0 1 1,0 0-1,-1-1 0,1 1 0,-1-1 0,0 1 0,1-2 6,26-153 299,-17 63-150,17 193 485,-21-30-510,-4-1 0,-2 1 0,-4 0-1,-2-1 1,-6 19-124,12-80 11,-1 0 0,1-1 0,-1 1 0,0 0-1,-1 0 1,1-1 0,-2 1 0,1-1 0,0 0 0,-1 0 0,0 0-1,-1 0 1,1 0 0,-1 0 0,0-1 0,-1 0 0,1 0 0,-1 0-1,0 0 1,0-1 0,-1 0 0,1 0 0,-1 0 0,0-1 0,0 0-1,0 0 1,0 0 0,-1-1-11,6-2-11,0 0 0,0 0 1,-1 0-1,1 0 0,0 0 0,0 0 0,0-1 0,0 1 0,0 0 1,-1-1-1,1 1 0,0-1 0,0 1 0,0-1 0,0 1 0,0-1 1,0 0-1,0 0 0,1 1 0,-1-1 0,0 0 0,0 0 1,0 0-1,1 0 0,-1 0 0,1 0 0,-1 0 0,1 0 0,-1 0 1,1 0-1,-1-1 0,1 1 0,0 0 0,0 0 0,0 0 0,-1 0 1,1-1-1,0 1 0,1 0 0,-1 0 0,0 0 0,0 0 0,0-1 1,1 1-1,-1 0 0,0 0 0,1 0 0,-1 0 0,1 0 1,0 0-1,-1 0 0,1 0 0,0 0 11,33-58-380,313-283 87,-334 329 387,-1 0 1,0-1-1,-1 0 0,-1-1 0,0 0 0,-1-1 1,-1 0-1,0 0 0,-1-1 0,-1 0 1,0 0-1,-2-1 0,0 1 0,-1-1 0,0-5-94,-3 23 19,-1 0-1,1-1 0,-1 1 0,0-1 0,1 1 0,-1 0 0,0 0 1,1-1-1,-1 1 0,0 0 0,1 0 0,-1 0 0,0 0 1,1 0-1,-1 0 0,0 0 0,1 0 0,-1 0 0,0 0 0,0 0 1,1 0-1,-1 0 0,0 0 0,1 1 0,-1-1 0,1 0 1,-1 1-1,0-1 0,1 0 0,-1 1 0,1-1 0,-1 1 0,1-1 1,-1 1-1,1-1 0,-1 1 0,1-1 0,-1 1 0,1-1 1,0 1-1,-1 0 0,1-1 0,0 1 0,0 0 0,-1-1 0,1 1 1,0 0-1,0-1 0,0 1 0,0 0 0,0-1 0,0 2-18,-7 7 74,1 1-1,0 0 0,1 0 1,0 0-1,0 1 0,1-1 0,1 1 1,0 0-1,0 1 0,1-1 1,0 0-1,1 1 0,1-1 1,0 1-1,0-1 0,1 1 0,0-1 1,1 0-1,1 1 0,0 1-73,0-6-204,0 1-1,0-1 1,1 0-1,0 0 0,0 0 1,1 0-1,0-1 1,0 0-1,0 0 0,1 0 1,0-1-1,0 1 1,0-1-1,1-1 0,-1 1 1,1-1-1,1-1 1,-1 1-1,4 1 205,110 6-9292,-69-18 9794,-35 5 1627,26-2 746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2:31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64 236 5120,'-10'29'4406,"11"34"-4317,0-36 354,-3 395 1312,-2-405-1485,1-27-179,-2-37-59,4 38 39,-25-271 1508,17 213-1301,4-90 25,26 174-175,85 272-101,-30-108 154,-76-180-177,0 0 0,0-1 0,0 1 0,0 0 1,0 0-1,0-1 0,0 1 0,0 0 0,1-1 0,-1 1 0,0 0 1,0-1-1,1 1 0,-1 0 0,0-1 0,1 1 0,-1 0 1,1-1-1,-1 1 0,1-1 0,-1 1 0,1-1 0,-1 1 0,1-1 1,0 0-1,-1 1 0,1-1 0,0 1 0,-1-1 0,1 0 0,0 0 1,-1 1-1,1-1 0,0 0 0,-1 0 0,1 0 0,0 0 0,0 0 1,-1 0-1,1 0 0,0 0 0,0 0 0,-1 0 0,1-1 0,0 1 1,-1 0-1,1 0 0,0-1 0,-1 1 0,1 0 0,0-1 0,-1 1 1,1 0-1,-1-1 0,1 1 0,-1-1 0,1 1 0,-1-1 1,1 0-1,-1 1 0,1-1 0,-1 1 0,0-1 0,1 0 0,-1 1 1,0-1-1,1 0 0,-1 0-4,10-57 283,-49-409-1195,39 465 807,2-35-2095,7 21-3756,-2 19 3887</inkml:trace>
  <inkml:trace contextRef="#ctx0" brushRef="#br0" timeOffset="1280.461">470 578 5888,'20'-11'3708,"35"-33"-1336,-53 42-2360,0-1 1,1 1 0,-1-1 0,0 0 0,-1 1 0,1-1 0,0 0-1,-1 0 1,0 0 0,1 0 0,-1 0 0,0 0 0,-1-1 0,1 1-1,-1 0 1,1 0 0,-1-1 0,0 1 0,0 0 0,0-1-1,-1 1 1,1 0 0,-1 0 0,0-1 0,0 1 0,0 0 0,0 0-1,0 0 1,-1 0 0,1 0 0,-1 0 0,0 1 0,0-1-1,0 0 1,0 1 0,0-1 0,-1 1 0,1 0 0,-1 0 0,1 0-1,-1 0 1,0 0 0,0 1 0,-2-2-13,2 3 30,0 1 0,0-1 0,0 0 0,0 1 0,1 0 0,-1-1 1,0 1-1,1 0 0,-1 0 0,0 1 0,1-1 0,0 0 0,-1 1 0,1 0 0,0-1 0,0 1 0,-1 0 1,2 0-1,-1 0 0,0 1 0,0-1 0,1 0 0,-1 1 0,1-1 0,-1 1 0,1-1 0,0 1 0,0 0 1,1-1-1,-1 1 0,0 2-30,-13 92 912,39 3-487,-24-97-473,1-1-1,-1 1 1,1-1 0,0 0 0,-1 0-1,1 1 1,0-1 0,0-1 0,1 1-1,-1 0 1,0 0 0,1-1 0,-1 1-1,1-1 1,-1 0 0,1 0 0,0 0 0,-1 0-1,1 0 1,0-1 0,0 1 0,-1-1-1,1 0 1,0 0 0,0 0 0,0 0-1,-1 0 1,1 0 0,0-1 0,0 1-1,0-1 1,-1 0 0,1 0 0,0 0-1,0-1 49,15-10-39,-1 0 0,-1-2-1,0 0 1,-1-1 0,-1 0-1,0-1 1,-1-1 0,-1 0 0,0-1-1,-1 0 1,-1 0 0,4-13 39,-13 29 7,29-57 820,-84 328-368,32-172-3835,7-124 432,-14-64 3894,-6-51 2878,35 143-3781,0-1-1,0 1 1,0 0 0,0-1-1,1 1 1,-1-1-1,0 1 1,0-1-1,1 1 1,-1 0-1,0-1 1,1 0 0,-1 1-1,1-1 1,-1 1-1,1-1 1,-1 1-1,1-1 1,-1 0-1,1 1 1,-1-1 0,1 0-1,-1 0 1,1 1-1,0-1 1,-1 0-1,1 0 1,-1 0 0,1 0-1,0 0 1,-1 0-1,1 0 1,0 0-1,-1 0 1,1 0-1,-1 0 1,1 0 0,0 0-1,-1 0 1,1 0-1,-1-1 1,1 1-1,-1 0 1,1-1-1,0 1 1,-1 0 0,1-1-1,-1 1 1,1 0-1,-1-1 1,0 1-1,1-1 1,-1 1 0,1-1-1,-1 1 1,0-1-1,1 1 1,-1-1-1,0 0 1,0 1-1,0-1 1,1 1 0,-1-1-1,0 0 1,0 1-1,0-1 1,0 1-1,0-1-46,35 44 418,-1 23-283,40 50-3806,-72-114 3596,0-1 1,1 1-1,-1 0 0,1-1 0,-1 1 0,1-1 1,0 0-1,-1 0 0,1 0 0,0 0 0,0 0 1,0 0-1,-1-1 0,1 0 0,0 1 0,0-1 1,0 0-1,0 0 0,0-1 0,0 1 0,0-1 1,0 1-1,-1-1 0,1 0 0,0 0 0,0 0 0,-1-1 1,1 1-1,-1 0 0,1-1 0,-1 0 0,0 0 1,1 1-1,-1-1 0,0-1 0,0 1 0,1-2 75,59-98 1915,-52 54-1066,-2-1 0,-2 0 0,-2-1 0,-2 1 0,-2-1 0,-3 0 0,-6-33-849,2-5 233,0-13 145,26 262-484,-14-119 46,25 191-116,-17-76-4617,-12-121 1155,-1-2 1148</inkml:trace>
  <inkml:trace contextRef="#ctx0" brushRef="#br0" timeOffset="1526.561">790 376 7040,'0'0'101,"-1"0"1,1 0 0,-1 1 0,1-1-1,0 0 1,-1 0 0,1 0-1,-1 1 1,1-1 0,0 0-1,-1 1 1,1-1 0,-1 0-1,1 1 1,0-1 0,0 0 0,-1 1-1,1-1 1,0 1 0,0-1-1,-1 0 1,1 1 0,0-1-1,0 1 1,0-1 0,0 1-1,0-1 1,0 1 0,0-1-1,0 0 1,0 1 0,0-1 0,0 1-1,0-1 1,0 1 0,0-1-1,0 1 1,0-1 0,0 1-1,1-1 1,-1 0 0,0 1-1,0-1 1,0 1 0,1-1 0,-1 0-1,0 1 1,1-1 0,-1 1-1,0-1 1,1 0 0,-1 0-1,0 1 1,1-1 0,-1 0-1,1 0 1,-1 1 0,1-1 0,-1 0-1,0 0 1,1 0 0,-1 0-1,1 0 1,-1 0-102,34 12 964,116-17-2884,-1-22-5659,-119 23 5830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2:41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 2304,'34'-6'301,"1"2"0,0 1 0,0 2 0,1 1 0,15 4-301,52-1 20,777-3-84,-752-5-74,1789-39 2079,640 33-1509,-529-46-38,-603 48-800,-481 38-2958,-629-13 1860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2:41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3072,'75'2'1403,"162"-21"10,266-17-432,90 8 726,175 20-449,129 30-1231,153 11-32,41-10-11,7-9-38,-66-10 44,-130-4-1798,-434 3-1339,-276 1 1718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2:42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1408,'9'6'333,"0"-1"0,1 0 0,-1 0-1,1-1 1,0 0 0,0-1 0,1 0 0,-1-1 0,1 0 0,-1-1 0,1 0-1,0 0 1,1-1-333,5 2-82,141 9 555,2-6 1,44-9-474,-73 2 269,1400-26 1566,1197 100-1766,13 11-10,-1607-24-6,-1032-51-202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2:43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93 4736,'-15'-10'1078,"42"20"-292,2 1-474,45 5 83,0-4 0,1-3 1,0-4-1,0-2 1,30-5-396,51 2 444,698 6 212,68-28-624,141-17 21,102-16-101,-67 19 203,985 87-123,-1321 7-1563,-688-50-2122,-30 1 736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2:44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4736,'164'-6'2112,"375"55"-1923,0-23 0,206-29-189,2924 0 459,-2366 36-763,-1171-29-1125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2:44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6912,'15'-12'3189,"593"83"-2725,-150-56 240,108-7-235,111-7 33,106-1-225,268-2-10,37-16 101,727 8-518,-1608 13-123,436 21 516,-222 40-5562,-368-51 2141,-11 1 527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2:45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2304,'61'-2'1163,"135"-5"-689,-42-1 168,2433-101 3287,-107 45-3103,-928 63 174,-892 32-3077,-549-26-872,-30-4-59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2:46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0 225 5632,'12'-11'2634,"178"-1"-2511,399-41-384,2467-65 1829,-2638 112-1472,2540-15-1216,-2858 20-491,-29-1-618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52 6144,'-14'-51'5152,"14"50"-4998,1 19 17,20 332 240,-14-180 245,-5-176-632,0 1 0,0-1 0,1 1 0,0 0 0,0 0 0,0 0 1,0 0-1,1 0 0,0 1 0,0-1 0,0 1 0,0 0 0,1 1 1,0-1-1,-1 1 0,1-1 0,0 2 0,1-1 0,-1 0-24,0 1-2,0 0-1,0 0 1,0 0-1,-1 1 1,2 0 0,-1 0-1,0 0 1,0 0-1,0 1 1,0 0-1,0 0 1,1 0-1,-1 1 1,0 0 0,0 0-1,0 0 1,0 0-1,0 1 1,0 0-1,-1 0 1,1 0-1,0 1 1,-1-1-1,0 1 1,1 0 0,-1 1-1,-1-1 1,1 1-1,0-1 1,-1 1-1,0 0 1,1 0-1,-2 1 1,1-1 0,0 1-1,-1-1 1,0 2 2,-2-3-19,1 0 1,-1 0 0,-1 0 0,1 0 0,0 0-1,-1 1 1,1-1 0,-1 0 0,0 0 0,0 0-1,0 0 1,-1-1 0,1 1 0,-1 0-1,1 0 1,-1-1 0,0 1 0,0-1 0,0 0-1,0 1 1,-1-1 0,1 0 0,0 0 0,-1 0-1,0-1 1,1 1 0,-1-1 0,0 1 0,0-1-1,0 0 1,0 0 0,-3 0 18,-106 13-1663,91-22-1190,5-3 848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2:46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5504,'50'-14'1834,"-19"13"-1135,341 18-603,2034-80 736,609 83 933,-2629-8-1852,70 2-3868,-317-10 339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2:46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20 8704,'-11'-19'3232,"11"19"-2496,7 0-288,-3 0-384,-1 2-160,9-2-768,2 3 448,17-3-640,2 0-2176,9 0-896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2:47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27 211 10240,'-22'-24'3872,"22"24"-3040,-5-13-544,5 9-2848,9 1 1248,5-10-1856,12-7 224,9-23-64</inkml:trace>
  <inkml:trace contextRef="#ctx0" brushRef="#br0" timeOffset="156.215">565 30 10752,'15'-29'4032,"-15"29"-3136,23 16-1504,-4-13-4192,10 4 2400,39-4-2240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3:07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478 317 5632,'-12'-19'6883,"-7"36"-5590,-85 144-1280,71-100 416,31-60-402,1 0 0,0 0-1,0 0 1,0 1 0,0-1-1,0 0 1,1 1 0,-1-1-1,0 0 1,0 1 0,1-1-1,-1 1 1,1-1 0,0 1-1,-1-1 1,1 1 0,0-1-1,0 1 1,0-1 0,0 1-1,0 0 1,0-1 0,0 1-1,1-1 1,-1 1 0,0-1-1,1 1 1,-1-1 0,1 1-1,0-1 1,-1 0 0,1 1-1,0-1 1,0 0 0,0 0-1,0 1 1,0-1 0,0 0-1,0 0 1,1 0 0,-1 0-1,0 0 1,1 0 0,-1-1-1,0 1 1,1 0 0,1 0-27,8 2 60,0 1 1,0 1-1,0 0 1,0 0 0,-1 1-1,0 0 1,0 1-1,-1 0 1,1 1 0,-2 0-1,2 1-60,-4 54 779,-11-3-737</inkml:trace>
  <inkml:trace contextRef="#ctx0" brushRef="#br0" timeOffset="249.928">343 859 11392,'0'0'4224,"0"0"-3297,-22 10-255,14-10-352,8 4-320,-12-4 64,-6-4-320,-1-3-831,8 4 575,0-4-1824,2 5 1312,7-3-3328,4 10 2432</inkml:trace>
  <inkml:trace contextRef="#ctx0" brushRef="#br0" timeOffset="1035.834">520 776 6144,'0'0'2058,"30"6"3793,-17-11-5757,0 0 0,0-1 1,-1-1-1,0 0 0,0-1 0,-1 0 0,0-1 1,0 0-1,-1-1 0,0 0 0,-1 0 1,0-1-1,-1 0 0,0-1 0,6-11-94,-13 22 19,0-1-1,0 1 0,0 0 1,0-1-1,0 1 0,-1-1 1,1 1-1,0-1 0,-1 1 1,1-1-1,-1 0 0,0 1 1,1-1-1,-1 0 0,0 1 1,0-1-1,0 0 1,0 1-1,0-1 0,-1 0 1,1 1-1,0-1 0,-1 1 1,1-1-1,-1 0 0,0 1 1,1-1-1,-1 1 0,0-1 1,0 1-1,0 0 0,0-1 1,0 1-1,0 0 1,0 0-1,-1 0 0,1 0 1,0 0-1,-1 0 0,1 0 1,0 0-1,-1 0 0,1 1 1,-1-1-1,0 0 0,1 1 1,-1-1-1,1 1 0,-1 0 1,0 0-1,1 0 1,-1 0-1,0 0 0,1 0 1,-1 0-1,0 0 0,1 0 1,-1 1-1,0-1 0,1 1 1,-1-1-1,1 1 0,-1 0 1,1 0-1,-1-1 0,1 1 1,-1 0-1,0 1-18,-9 5 46,0 0-1,1 0 1,0 1 0,0 1-1,1 0 1,-1 0-1,2 1 1,0 0 0,0 0-1,1 1 1,0 0-1,1 0 1,0 1 0,0-1-1,2 1 1,-1 1-1,2-1 1,0 0 0,0 1-1,1 0 1,0 0 0,1 0-1,1 0 1,0-1-1,1 1 1,0 0 0,1 0-1,1 0 1,0 0-46,-2-10-150,1 0 0,0 1 0,0-1 0,0 0 0,0 0 0,1-1 0,-1 1 0,1 0 0,-1-1 0,1 0 0,0 1 0,0-1 0,0 0 0,1 0 0,-1-1 0,0 1 0,1-1 0,-1 0 0,1 0 0,-1 0 0,1 0 0,0 0 0,-1-1 0,1 1 0,0-1 0,-1 0 0,1-1 0,0 1 0,-1 0 0,1-1 150,108-35-4263,52-71 1430,-31-33 7352,-100 52-925,-60 115-2154,14-3-1312,0 0 0,1 0 0,2 1 0,1 1 0,0 0 0,2 0 0,1 0 0,1 1 0,1 6-128,3-31 0,0-1 0,1 0 0,-1 1 0,0-1 1,1 1-1,0-1 0,-1 1 0,1-1 0,0 0 0,-1 1 0,1-1 0,0 1 0,0 0 0,0-1 0,1 1 0,-1-1 0,0 1 1,0-1-1,1 0 0,-1 1 0,1-1 0,-1 1 0,1-1 0,0 0 0,0 1 0,-1-1 0,1 0 0,0 0 0,0 0 0,0 1 1,0-1-1,0 0 0,1 0 0,-1 0 0,0-1 0,0 1 0,1 0 0,-1 0 0,0-1 0,1 1 0,-1-1 0,1 1 1,-1-1-1,1 0 0,-1 1 0,1-1 0,-1 0 0,1 0 0,-1 0 0,1 0 0,-1 0 0,1 0 0,-1-1 0,1 1 0,-1 0 1,0-1-1,1 1 0,-1-1 0,1 0 0,-1 1 0,0-1 0,0 0 0,1 0 0,-1 0 0,0 0 0,0 0 0,0 0 0,0 0 1,1-1-2,11-14 28,0-1-1,-1-1 0,-1 0 1,-1 0-1,0-1 0,-2-1 0,0 1 1,-1-1-1,-1-1 0,-1 1 1,-1-1-1,0 0 0,-2 0 0,0-12-26,-4-16-256,-3 92 59,8-6 186,0 21-593,2 0 0,3-1 1,3 0-1,9 27 604,-19-80-372,0 0 0,0 0 1,0 0-1,1 0 1,-1 0-1,1 0 1,0-1-1,0 1 1,0-1-1,1 1 1,-1-1-1,1 0 0,0 0 1,0 0-1,0 0 1,0-1-1,0 1 1,1-1-1,-1 0 1,1 1-1,3 0 372,19 1-2229</inkml:trace>
  <inkml:trace contextRef="#ctx0" brushRef="#br0" timeOffset="1417.265">1457 602 5888,'-1'-15'1590,"1"3"959,5 26-896,13 225 2021,-9-37-474,-10-252-2480,4 26-1112,0 0 0,2 1-1,0 0 1,2 0 0,0 0 0,1 1-1,2 0 1,0 0 0,2 1 0,0 1 0,12-15 392,28-6-5462,-22 36 2972</inkml:trace>
  <inkml:trace contextRef="#ctx0" brushRef="#br0" timeOffset="2224.958">2010 626 8192,'-43'0'6565,"34"6"-6480,1 0 0,-1 1 0,1 0 0,1 0 0,0 1 0,0 0 0,0 1 0,1 0 0,0 0 0,1 0 0,0 0 0,0 1 0,1 0 0,0 0 0,-2 10-85,-14 149-30,19-162 40,1 0 0,1-1-1,-1 1 1,1 0-1,1 0 1,-1 0 0,1-1-1,0 1 1,0-1-1,1 0 1,0 1 0,0-1-1,1 0 1,-1-1 0,1 1-1,1-1 1,-1 1-1,1-1 1,0 0 0,0-1-1,0 1 1,1-1 0,1 1-10,-4-4-24,1 1 0,-1-1 0,1 0 0,0 0 0,-1-1 0,1 1 0,0-1 0,0 0 0,-1 0 0,1 0 0,0 0 0,0 0 0,-1-1 1,1 0-1,0 0 0,-1 0 0,1 0 0,-1 0 0,1-1 0,-1 0 0,0 0 0,0 0 0,1 0 0,-1 0 0,-1 0 0,1-1 0,0 1 1,0-1 23,65-86-397,-49 42 548,-2-1 1,-2 0-1,-2-1 1,-2 0 0,-3-1-1,-1 0 1,-3 0-1,-2 0 1,-4-33-152,6-26 860,-10-63 441,6 220-1008,33 440 470,-18-266 272,19-308-811,-32 78-243,0-1 1,0 1-1,1 0 1,1-1-1,-1 2 1,1-1-1,1 0 1,-1 1-1,1 0 1,1 0-1,-1 0 1,1 0 0,0 1-1,1 0 1,-1 1-1,1-1 1,0 1-1,1 1 1,-1-1-1,1 1 1,0 0-1,0 1 1,0 0-1,0 0 1,1 1-1,-1 0 1,1 0-1,2 1 19,-8 2-19,1 0-1,-1 1 1,0-1-1,0 1 1,0-1-1,0 1 1,0 0-1,0 0 1,0 1-1,0-1 0,-1 1 1,1-1-1,-1 1 1,0 0-1,0 0 1,0 0-1,0 0 1,-1 0-1,1 0 1,-1 0-1,1 0 1,-1 1-1,0-1 1,-1 1-1,1-1 0,0 4 20,7 96-1277,-8-99 1196,-6 96-8378,2-70 5601</inkml:trace>
  <inkml:trace contextRef="#ctx0" brushRef="#br0" timeOffset="3184.186">478 705 2688,'0'0'917,"27"18"6763,-27-14-7596,-1 0-1,1-1 1,-1 1-1,0 0 1,0 0-1,0-1 1,-1 1-1,1-1 1,-1 1-1,0-1 1,0 0-1,0 1 1,0-1-1,-1 0 1,1 0-1,-1-1 1,0 1 0,0-1-1,0 1 1,0-1-1,-3 2-83,-11 13 22,9-8-236,-28 37-763,25-13-7426,14-26 6472</inkml:trace>
  <inkml:trace contextRef="#ctx0" brushRef="#br0" timeOffset="5125.539">8 314 4352,'-5'-18'5483,"2"47"-4540,26 219 743,-39 192 799,9-267-1664,14-149-144,40-23-229,189-4-389,126-1 501,-69-2-283,-100-5-26,283 3-6,154-32-335,-271-1 506,-56-1 1280,-148 17-1286,-81 18 1462,-74 20-1925,-15 43 42</inkml:trace>
  <inkml:trace contextRef="#ctx0" brushRef="#br0" timeOffset="5516.072">3138 1043 14720,'0'0'4815,"3"3"-1560,10 10-3144,-10-6-223,10-10 213,-26 57-176</inkml:trace>
  <inkml:trace contextRef="#ctx0" brushRef="#br0" timeOffset="5678.946">3173 1023 14848,'0'0'5631,"0"0"-4383,4-4-352,-4 2-416,0 2-448,-20 66-32</inkml:trace>
  <inkml:trace contextRef="#ctx0" brushRef="#br0" timeOffset="5679.946">3169 980 14848,'0'0'5631,"0"0"-4383,-5-11-352,3 6-416,4 5-448,-20 66-32</inkml:trace>
  <inkml:trace contextRef="#ctx0" brushRef="#br0" timeOffset="5847.638">3146 812 15104,'0'0'4959,"0"-4"-3028,-23-292 453,14 228-2341,2-1-1,3 0 1,6-68-43,5 102-53,-21 94 47</inkml:trace>
  <inkml:trace contextRef="#ctx0" brushRef="#br0" timeOffset="6004.191">3151 0 15744,'0'0'5887,"0"0"-4575,2 0-384,-2 0-832,0 0-256,0 0-224,0 0-1344,0 0-2688,4 3 2305,1 1-3841,6-1 3456</inkml:trace>
  <inkml:trace contextRef="#ctx0" brushRef="#br0" timeOffset="7282.183">76 284 4992,'-27'-1'6602,"251"-33"-2794,263-42-1403,-90 53-1845,356-19 1008,-334 37-661,-69 22-203,-157-37 1141,-24 6-858,-153 11-1236,-12 1-4606,-5 2 2892</inkml:trace>
  <inkml:trace contextRef="#ctx0" brushRef="#br0" timeOffset="8715.861">3113 53 3328,'0'-5'895,"14"-10"3831,-9 25-1073,9 190-1749,-21 189-426,-4-259-796,14 74-437,-3-204-1994,-3-3-3957,2-1 3066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0:23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2 245 4736,'0'1'121,"0"-1"1,-1 1 0,1 0-1,0 0 1,-1 0-1,1 0 1,0 0-1,0 0 1,0 0-1,0 0 1,0 0 0,0 0-1,0 0 1,0 0-1,1 0 1,-1 0-1,0 0 1,0 0 0,1-1-1,-1 1 1,1 0-1,-1 0 1,1 0-1,-1 0 1,1-1-1,-1 1 1,1 0 0,0 0-1,-1-1 1,1 1-1,0 0 1,0-1-1,0 1 1,-1-1 0,1 1-1,0-1 1,0 0-1,0 1 1,0-1-1,0 0 1,0 1 0,0-1-1,0 0 1,0 0-122,42-15 1077,56-124-790,-45 50-462,-36 55 165,-25 157 351,11 162 107,5-230-1017,2-19-2563,-1-14 1244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0:24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 4736,'17'0'4884,"45"64"-4030,-54-48-634,0 0 0,0 0 1,-2 1-1,0 0 0,-1 1 0,-1-1 0,0 1 0,-2 0 0,0 0 0,-1 0 0,0 0 0,-2 0 0,0 0 0,-1 0 0,-1-1 0,0 1 0,-2 0 0,0-1 1,-7 15-221,11-27-25,0-1 1,-1 1 0,0 0 0,0 0-1,0-1 1,0 1 0,-1-1 0,0 0-1,0 0 1,0 0 0,0 0 0,-1 0-1,1 0 1,-1-1 0,0 0 0,0 0-1,0 0 1,-1 0 0,1-1 0,-1 0-1,1 0 1,-1 0 0,0 0 0,0-1 0,0 1-1,0-1 1,0-1 0,0 1 0,0-1-1,0 1 1,0-2 0,0 1 0,0 0-1,0-1 1,0 0 0,0 0 0,0-1-1,0 1 1,1-1 0,-1 0 0,0 0-1,1-1 1,-1 1 0,-3-4 24,0-3-624,1 0-1,0 0 1,0 0-1,1-1 1,0 0 0,0-1-1,1 1 1,1-1-1,0 0 1,0 0 0,1 0-1,1-1 1,-1-1 624,-5-26-1952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9-30T15:10:24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26 8576,'-16'-16'3232,"16"16"-2496,9 0 0,-6 0-192,8 0-384,8-3 32,8 3-96,10-4-64,5 4 0,7-3-320,-1 6 160,1-3-1280,0 4 768,-4-1-3392,-3 7 2240,-8 3 7200,3 7-2816,-6-3 8159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08464-7E6C-429E-95F4-02000AE15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16E72-DBC8-48AD-A3A2-CD6C11C0C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0D293-0BF6-4F7B-808B-610E1B75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B814-39C8-4418-A4D1-481CE34F86E4}" type="datetimeFigureOut">
              <a:rPr lang="en-CH" smtClean="0"/>
              <a:t>30/09/2018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C59BB-AD95-42B7-8A10-632CB888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D420B-B489-4AC4-B6BA-483EF000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8C9C-B7B0-41BC-9787-C771E1C1515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39015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806D7-B102-483D-9AC0-A7D4D83F9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4923E-5FE1-4A1D-88E6-2819DD864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309CC-6EF8-481D-B458-0EB62802D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B814-39C8-4418-A4D1-481CE34F86E4}" type="datetimeFigureOut">
              <a:rPr lang="en-CH" smtClean="0"/>
              <a:t>30/09/2018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95C59-31D3-4303-BD1F-703FD4AD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18333-F35A-4E42-BE98-E5F687B0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8C9C-B7B0-41BC-9787-C771E1C1515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5056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B66FD7-AEF8-40A7-A76D-CF72D82E9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4FD4E-BA94-4682-A544-38EBDA941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9F851-EFBC-424B-BFCA-A32AECC6D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B814-39C8-4418-A4D1-481CE34F86E4}" type="datetimeFigureOut">
              <a:rPr lang="en-CH" smtClean="0"/>
              <a:t>30/09/2018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DB021-0625-4280-B214-A4F441D4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B6C37-4A90-4E4D-89F2-697C6248E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8C9C-B7B0-41BC-9787-C771E1C1515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4350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4C3F5-3647-436C-A48D-568EC5EF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FF636-ECAA-4E68-9C8C-575A68612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EC115-7357-474F-86D6-94AA29A62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B814-39C8-4418-A4D1-481CE34F86E4}" type="datetimeFigureOut">
              <a:rPr lang="en-CH" smtClean="0"/>
              <a:t>30/09/2018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1A979-70C9-4C8A-83D8-A28DCAC6E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6AB64-FD39-49F9-AA33-DE87A566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8C9C-B7B0-41BC-9787-C771E1C1515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0171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EE64-AC33-41D1-B8D7-69CB434CD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01E17-E382-4FFB-B5C4-B5851A083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441F2-C253-4B9F-A492-CBD1B588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B814-39C8-4418-A4D1-481CE34F86E4}" type="datetimeFigureOut">
              <a:rPr lang="en-CH" smtClean="0"/>
              <a:t>30/09/2018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3210E-60A2-4731-B7F0-430AD7304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AC8A9-626D-4B80-9CA0-28FC81B2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8C9C-B7B0-41BC-9787-C771E1C1515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9164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EEFE1-7CE3-4C46-9F4F-DFB2C2119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D729-8BC8-46C0-95AB-7DA99394F4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962DB-19BA-486F-9BBF-76EADAD63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5238D-4690-4A5C-BED2-BBA37DD6A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B814-39C8-4418-A4D1-481CE34F86E4}" type="datetimeFigureOut">
              <a:rPr lang="en-CH" smtClean="0"/>
              <a:t>30/09/2018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10C51-18C1-45B0-B564-2EEC3F6CB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09919-7648-47A5-AC38-669C0BBD1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8C9C-B7B0-41BC-9787-C771E1C1515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18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51744-82FA-4498-BA6A-18E9B8BFA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3F26E-32BE-4302-9944-D305BF029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934FB-701F-4D2A-9ED9-CF18141E4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BC13C-26D2-41F3-BA3A-C03EE0D17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172823-1ECF-4731-942B-906EDC1F0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4855F6-6A18-4402-B35E-87DE64C6B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B814-39C8-4418-A4D1-481CE34F86E4}" type="datetimeFigureOut">
              <a:rPr lang="en-CH" smtClean="0"/>
              <a:t>30/09/2018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C4A66A-CDA0-4A61-9045-621CE3A0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170053-55B5-46E9-AEF0-54390EB8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8C9C-B7B0-41BC-9787-C771E1C1515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061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A39E-5A11-4EB8-807D-EC22214F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25AB73-114B-411B-9751-17980B56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B814-39C8-4418-A4D1-481CE34F86E4}" type="datetimeFigureOut">
              <a:rPr lang="en-CH" smtClean="0"/>
              <a:t>30/09/2018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8B89B-5B02-42A3-ACC7-5EBA4BA7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28C17-2FD4-4303-9BB2-CA15284F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8C9C-B7B0-41BC-9787-C771E1C1515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4204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7E5D69-A6E9-4151-A120-E475AA5D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B814-39C8-4418-A4D1-481CE34F86E4}" type="datetimeFigureOut">
              <a:rPr lang="en-CH" smtClean="0"/>
              <a:t>30/09/2018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0BDE90-920F-4DB7-9DE8-4788B6CC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CD901-333D-4086-A0EA-40B426E1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8C9C-B7B0-41BC-9787-C771E1C1515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39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B68F-4AD0-43C7-9B52-1993D30EA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93B5A-FD3F-4BAD-B9CD-6A499FF0D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8EC13-BD40-42AA-8C69-578903E7C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A6647-8E0D-4B61-87BD-AB66B605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B814-39C8-4418-A4D1-481CE34F86E4}" type="datetimeFigureOut">
              <a:rPr lang="en-CH" smtClean="0"/>
              <a:t>30/09/2018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F74B0-8D5B-46CB-BD52-3C76A688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EB353-6526-431D-8A02-3D0508AE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8C9C-B7B0-41BC-9787-C771E1C1515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3435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53605-C7F5-408C-8307-2D9B701BA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D736A-E527-4B7E-BD4B-1556599FF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CD5D7-F580-4925-B2FD-E24826746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C9CEF-85A0-4B50-9262-D1AEFA15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AB814-39C8-4418-A4D1-481CE34F86E4}" type="datetimeFigureOut">
              <a:rPr lang="en-CH" smtClean="0"/>
              <a:t>30/09/2018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D0561-B4AF-439D-AA91-B1F155754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60C36-81BF-409F-BC26-D5D273B66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8C9C-B7B0-41BC-9787-C771E1C1515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8178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9C5A05-C7BB-4759-AC04-6814A5CF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CA13B-1205-4C72-818E-2FCD724FF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A7DE0-24B5-4F2E-A646-8AFFA873A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AB814-39C8-4418-A4D1-481CE34F86E4}" type="datetimeFigureOut">
              <a:rPr lang="en-CH" smtClean="0"/>
              <a:t>30/09/2018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16C60-89AF-43BC-B63B-16C3973A2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CE872-6788-41E1-A3F4-4B7A7DD2D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F8C9C-B7B0-41BC-9787-C771E1C1515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21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05537-DD7E-4E0E-A6AA-3DDDCC32F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105665" cy="790832"/>
          </a:xfrm>
        </p:spPr>
        <p:txBody>
          <a:bodyPr>
            <a:normAutofit fontScale="90000"/>
          </a:bodyPr>
          <a:lstStyle/>
          <a:p>
            <a:r>
              <a:rPr lang="de-CH" dirty="0"/>
              <a:t>Job Portal</a:t>
            </a:r>
            <a:endParaRPr lang="en-CH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64F4658-C5B2-4C7E-883A-869B36942E30}"/>
                  </a:ext>
                </a:extLst>
              </p14:cNvPr>
              <p14:cNvContentPartPr/>
              <p14:nvPr/>
            </p14:nvContentPartPr>
            <p14:xfrm>
              <a:off x="10074573" y="109787"/>
              <a:ext cx="654120" cy="3301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64F4658-C5B2-4C7E-883A-869B36942E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65573" y="101147"/>
                <a:ext cx="67176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83A52A4F-3B2C-4D29-A878-25D4651BBACC}"/>
                  </a:ext>
                </a:extLst>
              </p14:cNvPr>
              <p14:cNvContentPartPr/>
              <p14:nvPr/>
            </p14:nvContentPartPr>
            <p14:xfrm>
              <a:off x="193533" y="787307"/>
              <a:ext cx="6174480" cy="4474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83A52A4F-3B2C-4D29-A878-25D4651BBA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4893" y="778667"/>
                <a:ext cx="619212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CB947B33-4CF6-43D2-9628-ACEF565DE04C}"/>
                  </a:ext>
                </a:extLst>
              </p14:cNvPr>
              <p14:cNvContentPartPr/>
              <p14:nvPr/>
            </p14:nvContentPartPr>
            <p14:xfrm>
              <a:off x="322240" y="1904027"/>
              <a:ext cx="114480" cy="1270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CB947B33-4CF6-43D2-9628-ACEF565DE0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3600" y="1895027"/>
                <a:ext cx="1321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A216159-4FC3-4BD9-ADD7-6BA280167FEB}"/>
                  </a:ext>
                </a:extLst>
              </p14:cNvPr>
              <p14:cNvContentPartPr/>
              <p14:nvPr/>
            </p14:nvContentPartPr>
            <p14:xfrm>
              <a:off x="300280" y="1811147"/>
              <a:ext cx="159120" cy="183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A216159-4FC3-4BD9-ADD7-6BA280167FE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1640" y="1802507"/>
                <a:ext cx="176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F2573906-C138-45DB-9316-6CB9166E4739}"/>
                  </a:ext>
                </a:extLst>
              </p14:cNvPr>
              <p14:cNvContentPartPr/>
              <p14:nvPr/>
            </p14:nvContentPartPr>
            <p14:xfrm>
              <a:off x="541480" y="1967387"/>
              <a:ext cx="77400" cy="698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F2573906-C138-45DB-9316-6CB9166E473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2840" y="1958747"/>
                <a:ext cx="9504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1C6394B1-35A2-4F59-8607-F130569FE8DF}"/>
                  </a:ext>
                </a:extLst>
              </p14:cNvPr>
              <p14:cNvContentPartPr/>
              <p14:nvPr/>
            </p14:nvContentPartPr>
            <p14:xfrm>
              <a:off x="690880" y="1797827"/>
              <a:ext cx="97560" cy="2181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1C6394B1-35A2-4F59-8607-F130569FE8D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1880" y="1788827"/>
                <a:ext cx="11520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1B917768-F335-47CE-A4BC-F838F36FA5BE}"/>
                  </a:ext>
                </a:extLst>
              </p14:cNvPr>
              <p14:cNvContentPartPr/>
              <p14:nvPr/>
            </p14:nvContentPartPr>
            <p14:xfrm>
              <a:off x="1036480" y="1806467"/>
              <a:ext cx="94680" cy="1879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1B917768-F335-47CE-A4BC-F838F36FA5B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27480" y="1797467"/>
                <a:ext cx="11232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CEE942DE-EFE6-4C3B-BA5B-C5ECE652215F}"/>
                  </a:ext>
                </a:extLst>
              </p14:cNvPr>
              <p14:cNvContentPartPr/>
              <p14:nvPr/>
            </p14:nvContentPartPr>
            <p14:xfrm>
              <a:off x="300280" y="2380667"/>
              <a:ext cx="106920" cy="18720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CEE942DE-EFE6-4C3B-BA5B-C5ECE652215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1640" y="2372027"/>
                <a:ext cx="12456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824AD2D4-FDFB-4D6E-BE50-1C7AFC06B495}"/>
                  </a:ext>
                </a:extLst>
              </p14:cNvPr>
              <p14:cNvContentPartPr/>
              <p14:nvPr/>
            </p14:nvContentPartPr>
            <p14:xfrm>
              <a:off x="296320" y="2262947"/>
              <a:ext cx="191520" cy="255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824AD2D4-FDFB-4D6E-BE50-1C7AFC06B49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7320" y="2253947"/>
                <a:ext cx="20916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6FB9AAD-26A1-451A-9FD2-FFF7D8F778AB}"/>
                  </a:ext>
                </a:extLst>
              </p14:cNvPr>
              <p14:cNvContentPartPr/>
              <p14:nvPr/>
            </p14:nvContentPartPr>
            <p14:xfrm>
              <a:off x="533560" y="2432507"/>
              <a:ext cx="87840" cy="1029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6FB9AAD-26A1-451A-9FD2-FFF7D8F778A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4560" y="2423507"/>
                <a:ext cx="10548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8FF63BBC-A7DD-4286-8A02-8A2EB8BC646E}"/>
                  </a:ext>
                </a:extLst>
              </p14:cNvPr>
              <p14:cNvContentPartPr/>
              <p14:nvPr/>
            </p14:nvContentPartPr>
            <p14:xfrm>
              <a:off x="706720" y="2267627"/>
              <a:ext cx="93960" cy="2746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8FF63BBC-A7DD-4286-8A02-8A2EB8BC646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98080" y="2258627"/>
                <a:ext cx="11160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71B7E6D-72C5-475D-9E01-D668B0AE1DA8}"/>
                  </a:ext>
                </a:extLst>
              </p14:cNvPr>
              <p14:cNvContentPartPr/>
              <p14:nvPr/>
            </p14:nvContentPartPr>
            <p14:xfrm>
              <a:off x="1041160" y="2283107"/>
              <a:ext cx="64080" cy="2318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71B7E6D-72C5-475D-9E01-D668B0AE1DA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32520" y="2274467"/>
                <a:ext cx="8172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601DDD4D-62A2-4F42-9654-718EB0DF3BA8}"/>
                  </a:ext>
                </a:extLst>
              </p14:cNvPr>
              <p14:cNvContentPartPr/>
              <p14:nvPr/>
            </p14:nvContentPartPr>
            <p14:xfrm>
              <a:off x="1178320" y="2476067"/>
              <a:ext cx="15480" cy="3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601DDD4D-62A2-4F42-9654-718EB0DF3BA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69320" y="2467067"/>
                <a:ext cx="33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D3036344-C807-4818-AE23-3B17CF0B014B}"/>
                  </a:ext>
                </a:extLst>
              </p14:cNvPr>
              <p14:cNvContentPartPr/>
              <p14:nvPr/>
            </p14:nvContentPartPr>
            <p14:xfrm>
              <a:off x="110560" y="1919507"/>
              <a:ext cx="39960" cy="439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D3036344-C807-4818-AE23-3B17CF0B014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1920" y="1910507"/>
                <a:ext cx="5760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ECAE1F7C-9E39-4A3F-BF64-3260D2766D5F}"/>
                  </a:ext>
                </a:extLst>
              </p14:cNvPr>
              <p14:cNvContentPartPr/>
              <p14:nvPr/>
            </p14:nvContentPartPr>
            <p14:xfrm>
              <a:off x="158080" y="2464187"/>
              <a:ext cx="26280" cy="3384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ECAE1F7C-9E39-4A3F-BF64-3260D2766D5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49440" y="2455187"/>
                <a:ext cx="4392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D281E44D-2588-4600-B066-ECC461A121C9}"/>
                  </a:ext>
                </a:extLst>
              </p14:cNvPr>
              <p14:cNvContentPartPr/>
              <p14:nvPr/>
            </p14:nvContentPartPr>
            <p14:xfrm>
              <a:off x="129640" y="2919587"/>
              <a:ext cx="19080" cy="392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D281E44D-2588-4600-B066-ECC461A121C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20640" y="2910947"/>
                <a:ext cx="3672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2C8E684F-6E7B-4A17-9CD1-96BB1B33379E}"/>
                  </a:ext>
                </a:extLst>
              </p14:cNvPr>
              <p14:cNvContentPartPr/>
              <p14:nvPr/>
            </p14:nvContentPartPr>
            <p14:xfrm>
              <a:off x="285880" y="2755427"/>
              <a:ext cx="201960" cy="82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2C8E684F-6E7B-4A17-9CD1-96BB1B33379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6880" y="2746427"/>
                <a:ext cx="21960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78D7780A-4656-4DE8-B474-81F747881AD1}"/>
                  </a:ext>
                </a:extLst>
              </p14:cNvPr>
              <p14:cNvContentPartPr/>
              <p14:nvPr/>
            </p14:nvContentPartPr>
            <p14:xfrm>
              <a:off x="571720" y="2930027"/>
              <a:ext cx="95040" cy="1375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78D7780A-4656-4DE8-B474-81F747881A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63080" y="2921027"/>
                <a:ext cx="11268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88FA3846-DCDD-4489-B7D4-50007EC2A7E8}"/>
                  </a:ext>
                </a:extLst>
              </p14:cNvPr>
              <p14:cNvContentPartPr/>
              <p14:nvPr/>
            </p14:nvContentPartPr>
            <p14:xfrm>
              <a:off x="1085080" y="2781707"/>
              <a:ext cx="101520" cy="2397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88FA3846-DCDD-4489-B7D4-50007EC2A7E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76080" y="2772707"/>
                <a:ext cx="11916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5C4FA155-24C4-4985-9A0E-6FB9FB4E8D68}"/>
                  </a:ext>
                </a:extLst>
              </p14:cNvPr>
              <p14:cNvContentPartPr/>
              <p14:nvPr/>
            </p14:nvContentPartPr>
            <p14:xfrm>
              <a:off x="787720" y="2788187"/>
              <a:ext cx="130680" cy="3016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5C4FA155-24C4-4985-9A0E-6FB9FB4E8D6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79080" y="2779557"/>
                <a:ext cx="148320" cy="319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82FADA09-AB61-4E6B-AD98-DE64DF264DC1}"/>
                  </a:ext>
                </a:extLst>
              </p14:cNvPr>
              <p14:cNvContentPartPr/>
              <p14:nvPr/>
            </p14:nvContentPartPr>
            <p14:xfrm>
              <a:off x="315400" y="2803307"/>
              <a:ext cx="119880" cy="24912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82FADA09-AB61-4E6B-AD98-DE64DF264DC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06400" y="2794667"/>
                <a:ext cx="13752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E3E9A0E1-7F3F-4910-8502-83C40BF55B45}"/>
                  </a:ext>
                </a:extLst>
              </p14:cNvPr>
              <p14:cNvContentPartPr/>
              <p14:nvPr/>
            </p14:nvContentPartPr>
            <p14:xfrm>
              <a:off x="158440" y="3385787"/>
              <a:ext cx="27720" cy="3132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E3E9A0E1-7F3F-4910-8502-83C40BF55B4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49440" y="3376787"/>
                <a:ext cx="4536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8BDA620-C1C2-48F1-AD56-95E169F6B048}"/>
                  </a:ext>
                </a:extLst>
              </p14:cNvPr>
              <p14:cNvContentPartPr/>
              <p14:nvPr/>
            </p14:nvContentPartPr>
            <p14:xfrm>
              <a:off x="518080" y="3439067"/>
              <a:ext cx="126360" cy="1458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8BDA620-C1C2-48F1-AD56-95E169F6B04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09080" y="3430067"/>
                <a:ext cx="14400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9B3F15CB-3D80-4648-B660-FE20735C9AD4}"/>
                  </a:ext>
                </a:extLst>
              </p14:cNvPr>
              <p14:cNvContentPartPr/>
              <p14:nvPr/>
            </p14:nvContentPartPr>
            <p14:xfrm>
              <a:off x="723280" y="3280307"/>
              <a:ext cx="148320" cy="32688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9B3F15CB-3D80-4648-B660-FE20735C9AD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14640" y="3271307"/>
                <a:ext cx="16596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9A6B1060-FF4E-4EA8-B483-14B9A33D788A}"/>
                  </a:ext>
                </a:extLst>
              </p14:cNvPr>
              <p14:cNvContentPartPr/>
              <p14:nvPr/>
            </p14:nvContentPartPr>
            <p14:xfrm>
              <a:off x="252040" y="3249707"/>
              <a:ext cx="201600" cy="32688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9A6B1060-FF4E-4EA8-B483-14B9A33D788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3400" y="3241067"/>
                <a:ext cx="21924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4FD92F8-32F2-4BC6-80AA-DE1EAB471965}"/>
                  </a:ext>
                </a:extLst>
              </p14:cNvPr>
              <p14:cNvContentPartPr/>
              <p14:nvPr/>
            </p14:nvContentPartPr>
            <p14:xfrm>
              <a:off x="1053400" y="3223427"/>
              <a:ext cx="252360" cy="37368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4FD92F8-32F2-4BC6-80AA-DE1EAB47196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44760" y="3214427"/>
                <a:ext cx="27000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1712A08A-62B6-41D4-9851-8B3B821F346C}"/>
                  </a:ext>
                </a:extLst>
              </p14:cNvPr>
              <p14:cNvContentPartPr/>
              <p14:nvPr/>
            </p14:nvContentPartPr>
            <p14:xfrm>
              <a:off x="286960" y="3726707"/>
              <a:ext cx="165240" cy="1836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1712A08A-62B6-41D4-9851-8B3B821F346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78320" y="3718067"/>
                <a:ext cx="1828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243E8775-2D31-407E-B27E-1092FCDA5072}"/>
                  </a:ext>
                </a:extLst>
              </p14:cNvPr>
              <p14:cNvContentPartPr/>
              <p14:nvPr/>
            </p14:nvContentPartPr>
            <p14:xfrm>
              <a:off x="513760" y="3890147"/>
              <a:ext cx="87840" cy="11772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243E8775-2D31-407E-B27E-1092FCDA507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04760" y="3881147"/>
                <a:ext cx="10548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EEF7D1DF-5FE8-4696-9B63-DBFADFDDABC0}"/>
                  </a:ext>
                </a:extLst>
              </p14:cNvPr>
              <p14:cNvContentPartPr/>
              <p14:nvPr/>
            </p14:nvContentPartPr>
            <p14:xfrm>
              <a:off x="686920" y="3702227"/>
              <a:ext cx="123840" cy="28404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EEF7D1DF-5FE8-4696-9B63-DBFADFDDABC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77920" y="3693227"/>
                <a:ext cx="14148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1F3F8F9F-07D3-4302-B630-18A5626D9794}"/>
                  </a:ext>
                </a:extLst>
              </p14:cNvPr>
              <p14:cNvContentPartPr/>
              <p14:nvPr/>
            </p14:nvContentPartPr>
            <p14:xfrm>
              <a:off x="253120" y="3783587"/>
              <a:ext cx="146520" cy="19692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1F3F8F9F-07D3-4302-B630-18A5626D979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44480" y="3774947"/>
                <a:ext cx="16416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D4B45438-A362-4CAF-B0AD-C60F4A54A1A5}"/>
                  </a:ext>
                </a:extLst>
              </p14:cNvPr>
              <p14:cNvContentPartPr/>
              <p14:nvPr/>
            </p14:nvContentPartPr>
            <p14:xfrm>
              <a:off x="105880" y="3864227"/>
              <a:ext cx="52920" cy="7128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D4B45438-A362-4CAF-B0AD-C60F4A54A1A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6880" y="3855227"/>
                <a:ext cx="7056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27AC60FF-4C75-4B95-9926-07E290461ED9}"/>
                  </a:ext>
                </a:extLst>
              </p14:cNvPr>
              <p14:cNvContentPartPr/>
              <p14:nvPr/>
            </p14:nvContentPartPr>
            <p14:xfrm>
              <a:off x="1108120" y="3717707"/>
              <a:ext cx="100080" cy="2239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27AC60FF-4C75-4B95-9926-07E290461ED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99120" y="3708707"/>
                <a:ext cx="11772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59150E69-148E-4AB1-B382-D892D3BCF6F6}"/>
                  </a:ext>
                </a:extLst>
              </p14:cNvPr>
              <p14:cNvContentPartPr/>
              <p14:nvPr/>
            </p14:nvContentPartPr>
            <p14:xfrm>
              <a:off x="155560" y="4205867"/>
              <a:ext cx="14040" cy="720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59150E69-148E-4AB1-B382-D892D3BCF6F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46920" y="4197227"/>
                <a:ext cx="316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2EF02EEF-36FF-4950-81F1-26D567E45418}"/>
                  </a:ext>
                </a:extLst>
              </p14:cNvPr>
              <p14:cNvContentPartPr/>
              <p14:nvPr/>
            </p14:nvContentPartPr>
            <p14:xfrm>
              <a:off x="173200" y="4388747"/>
              <a:ext cx="32760" cy="3888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2EF02EEF-36FF-4950-81F1-26D567E4541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64200" y="4379747"/>
                <a:ext cx="5040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9B0EB2BD-CDFD-47A8-9ED0-C3B6FE259F56}"/>
                  </a:ext>
                </a:extLst>
              </p14:cNvPr>
              <p14:cNvContentPartPr/>
              <p14:nvPr/>
            </p14:nvContentPartPr>
            <p14:xfrm>
              <a:off x="173200" y="4693667"/>
              <a:ext cx="29880" cy="1332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9B0EB2BD-CDFD-47A8-9ED0-C3B6FE259F5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64200" y="4684667"/>
                <a:ext cx="4752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C8649260-947E-4DE1-A856-765FDDAC9E18}"/>
                  </a:ext>
                </a:extLst>
              </p14:cNvPr>
              <p14:cNvContentPartPr/>
              <p14:nvPr/>
            </p14:nvContentPartPr>
            <p14:xfrm>
              <a:off x="95800" y="5610947"/>
              <a:ext cx="4320" cy="1872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C8649260-947E-4DE1-A856-765FDDAC9E1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6800" y="5601947"/>
                <a:ext cx="219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39376123-D50A-4421-B30E-ECBA960DC42B}"/>
                  </a:ext>
                </a:extLst>
              </p14:cNvPr>
              <p14:cNvContentPartPr/>
              <p14:nvPr/>
            </p14:nvContentPartPr>
            <p14:xfrm>
              <a:off x="479200" y="5554787"/>
              <a:ext cx="74880" cy="5904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39376123-D50A-4421-B30E-ECBA960DC42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70200" y="5545787"/>
                <a:ext cx="9252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CB2E372-64E0-4DFB-9C3C-F1D9D507988A}"/>
                  </a:ext>
                </a:extLst>
              </p14:cNvPr>
              <p14:cNvContentPartPr/>
              <p14:nvPr/>
            </p14:nvContentPartPr>
            <p14:xfrm>
              <a:off x="707080" y="5360387"/>
              <a:ext cx="101880" cy="25056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CB2E372-64E0-4DFB-9C3C-F1D9D507988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98080" y="5351387"/>
                <a:ext cx="11952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E5A714BF-FA8C-4C0F-BC32-631C001CBBC6}"/>
                  </a:ext>
                </a:extLst>
              </p14:cNvPr>
              <p14:cNvContentPartPr/>
              <p14:nvPr/>
            </p14:nvContentPartPr>
            <p14:xfrm>
              <a:off x="197680" y="5441387"/>
              <a:ext cx="134640" cy="21672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E5A714BF-FA8C-4C0F-BC32-631C001CBBC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89017" y="5432747"/>
                <a:ext cx="152327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44054520-B2EA-4099-B42D-FF8295769C20}"/>
                  </a:ext>
                </a:extLst>
              </p14:cNvPr>
              <p14:cNvContentPartPr/>
              <p14:nvPr/>
            </p14:nvContentPartPr>
            <p14:xfrm>
              <a:off x="1161400" y="5354267"/>
              <a:ext cx="134640" cy="17604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44054520-B2EA-4099-B42D-FF8295769C2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52760" y="5345267"/>
                <a:ext cx="1522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979CF36C-7FE9-4DBC-B8F1-C38ED8112D31}"/>
                  </a:ext>
                </a:extLst>
              </p14:cNvPr>
              <p14:cNvContentPartPr/>
              <p14:nvPr/>
            </p14:nvContentPartPr>
            <p14:xfrm>
              <a:off x="949000" y="5339507"/>
              <a:ext cx="132120" cy="25164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979CF36C-7FE9-4DBC-B8F1-C38ED8112D3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40360" y="5330507"/>
                <a:ext cx="14976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7FC48C42-F9DB-4B34-942F-B90B7B0F943B}"/>
                  </a:ext>
                </a:extLst>
              </p14:cNvPr>
              <p14:cNvContentPartPr/>
              <p14:nvPr/>
            </p14:nvContentPartPr>
            <p14:xfrm>
              <a:off x="115600" y="6364427"/>
              <a:ext cx="80280" cy="30240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7FC48C42-F9DB-4B34-942F-B90B7B0F943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6960" y="6355427"/>
                <a:ext cx="9792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FF44C77D-E9BA-486B-9956-A9E8E52D6B03}"/>
                  </a:ext>
                </a:extLst>
              </p14:cNvPr>
              <p14:cNvContentPartPr/>
              <p14:nvPr/>
            </p14:nvContentPartPr>
            <p14:xfrm>
              <a:off x="262840" y="6492227"/>
              <a:ext cx="27360" cy="10476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FF44C77D-E9BA-486B-9956-A9E8E52D6B0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53840" y="6483227"/>
                <a:ext cx="4500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05C6A84E-10F7-45BD-98E9-22FDC0D6EB83}"/>
                  </a:ext>
                </a:extLst>
              </p14:cNvPr>
              <p14:cNvContentPartPr/>
              <p14:nvPr/>
            </p14:nvContentPartPr>
            <p14:xfrm>
              <a:off x="717880" y="6464867"/>
              <a:ext cx="108000" cy="12096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05C6A84E-10F7-45BD-98E9-22FDC0D6EB8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08880" y="6456227"/>
                <a:ext cx="12564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BDAF074B-D99C-4944-86B9-AC0829312BB5}"/>
                  </a:ext>
                </a:extLst>
              </p14:cNvPr>
              <p14:cNvContentPartPr/>
              <p14:nvPr/>
            </p14:nvContentPartPr>
            <p14:xfrm>
              <a:off x="874480" y="6462347"/>
              <a:ext cx="142920" cy="13032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BDAF074B-D99C-4944-86B9-AC0829312BB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65840" y="6453347"/>
                <a:ext cx="16056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BDC25A69-D217-4308-A6A8-D05815A7E178}"/>
                  </a:ext>
                </a:extLst>
              </p14:cNvPr>
              <p14:cNvContentPartPr/>
              <p14:nvPr/>
            </p14:nvContentPartPr>
            <p14:xfrm>
              <a:off x="1076080" y="6415187"/>
              <a:ext cx="42120" cy="17064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BDC25A69-D217-4308-A6A8-D05815A7E17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67440" y="6406187"/>
                <a:ext cx="5976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75DD2929-7643-4AC3-9A2F-813E34A7FA7A}"/>
                  </a:ext>
                </a:extLst>
              </p14:cNvPr>
              <p14:cNvContentPartPr/>
              <p14:nvPr/>
            </p14:nvContentPartPr>
            <p14:xfrm>
              <a:off x="369400" y="6365867"/>
              <a:ext cx="278640" cy="28080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75DD2929-7643-4AC3-9A2F-813E34A7FA7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60412" y="6357227"/>
                <a:ext cx="296257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932C20D3-9C99-49BC-A990-CF599F356102}"/>
                  </a:ext>
                </a:extLst>
              </p14:cNvPr>
              <p14:cNvContentPartPr/>
              <p14:nvPr/>
            </p14:nvContentPartPr>
            <p14:xfrm>
              <a:off x="1443280" y="6408347"/>
              <a:ext cx="375840" cy="23616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932C20D3-9C99-49BC-A990-CF599F35610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434648" y="6399707"/>
                <a:ext cx="393463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3F0656B7-7003-4314-9847-6CD8430E2971}"/>
                  </a:ext>
                </a:extLst>
              </p14:cNvPr>
              <p14:cNvContentPartPr/>
              <p14:nvPr/>
            </p14:nvContentPartPr>
            <p14:xfrm>
              <a:off x="1293520" y="6261827"/>
              <a:ext cx="95760" cy="30420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3F0656B7-7003-4314-9847-6CD8430E297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284520" y="6253187"/>
                <a:ext cx="11340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36A3C918-6039-48C6-B6F7-626906BFC826}"/>
                  </a:ext>
                </a:extLst>
              </p14:cNvPr>
              <p14:cNvContentPartPr/>
              <p14:nvPr/>
            </p14:nvContentPartPr>
            <p14:xfrm>
              <a:off x="10899760" y="6262907"/>
              <a:ext cx="550080" cy="38484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36A3C918-6039-48C6-B6F7-626906BFC82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890760" y="6253907"/>
                <a:ext cx="56772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3456C939-9EF0-4E06-A6D9-38EBCDE56CB6}"/>
                  </a:ext>
                </a:extLst>
              </p14:cNvPr>
              <p14:cNvContentPartPr/>
              <p14:nvPr/>
            </p14:nvContentPartPr>
            <p14:xfrm>
              <a:off x="10387840" y="6300347"/>
              <a:ext cx="415800" cy="28620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3456C939-9EF0-4E06-A6D9-38EBCDE56CB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379200" y="6291707"/>
                <a:ext cx="43344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0E328B98-85E2-41F0-A1D8-C0503DE20FC3}"/>
                  </a:ext>
                </a:extLst>
              </p14:cNvPr>
              <p14:cNvContentPartPr/>
              <p14:nvPr/>
            </p14:nvContentPartPr>
            <p14:xfrm>
              <a:off x="1561720" y="1748147"/>
              <a:ext cx="3788640" cy="4824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0E328B98-85E2-41F0-A1D8-C0503DE20FC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553080" y="1739147"/>
                <a:ext cx="380628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4E6A46EE-0309-40AE-9D0B-172EF7173902}"/>
                  </a:ext>
                </a:extLst>
              </p14:cNvPr>
              <p14:cNvContentPartPr/>
              <p14:nvPr/>
            </p14:nvContentPartPr>
            <p14:xfrm>
              <a:off x="1842160" y="1880267"/>
              <a:ext cx="3206520" cy="3744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4E6A46EE-0309-40AE-9D0B-172EF717390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833160" y="1871627"/>
                <a:ext cx="322416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753209C6-BF86-41B0-A237-09BA2EA20F78}"/>
                  </a:ext>
                </a:extLst>
              </p14:cNvPr>
              <p14:cNvContentPartPr/>
              <p14:nvPr/>
            </p14:nvContentPartPr>
            <p14:xfrm>
              <a:off x="1765840" y="1978547"/>
              <a:ext cx="3258000" cy="8964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753209C6-BF86-41B0-A237-09BA2EA20F7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757200" y="1969547"/>
                <a:ext cx="327564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7FEFCC6E-FACC-4AA7-9A28-6A4A9EEA0C4E}"/>
                  </a:ext>
                </a:extLst>
              </p14:cNvPr>
              <p14:cNvContentPartPr/>
              <p14:nvPr/>
            </p14:nvContentPartPr>
            <p14:xfrm>
              <a:off x="1659280" y="2197787"/>
              <a:ext cx="3152160" cy="5508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7FEFCC6E-FACC-4AA7-9A28-6A4A9EEA0C4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650280" y="2189147"/>
                <a:ext cx="31698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43CD3AD2-6641-4092-8026-98BA9B89201C}"/>
                  </a:ext>
                </a:extLst>
              </p14:cNvPr>
              <p14:cNvContentPartPr/>
              <p14:nvPr/>
            </p14:nvContentPartPr>
            <p14:xfrm>
              <a:off x="1874560" y="2325947"/>
              <a:ext cx="2553120" cy="3852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43CD3AD2-6641-4092-8026-98BA9B89201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865920" y="2316947"/>
                <a:ext cx="257076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C0688133-9C95-4B6C-8D18-1407DB07C3CD}"/>
                  </a:ext>
                </a:extLst>
              </p14:cNvPr>
              <p14:cNvContentPartPr/>
              <p14:nvPr/>
            </p14:nvContentPartPr>
            <p14:xfrm>
              <a:off x="1545160" y="2423507"/>
              <a:ext cx="3034440" cy="6588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C0688133-9C95-4B6C-8D18-1407DB07C3C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536520" y="2414507"/>
                <a:ext cx="30520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4351254B-F7E9-423E-8265-B3A55EF870BD}"/>
                  </a:ext>
                </a:extLst>
              </p14:cNvPr>
              <p14:cNvContentPartPr/>
              <p14:nvPr/>
            </p14:nvContentPartPr>
            <p14:xfrm>
              <a:off x="1804000" y="2717267"/>
              <a:ext cx="2838240" cy="6948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4351254B-F7E9-423E-8265-B3A55EF870B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795360" y="2708627"/>
                <a:ext cx="285588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587279C5-4739-4ED6-9E6F-CDD9CE39E807}"/>
                  </a:ext>
                </a:extLst>
              </p14:cNvPr>
              <p14:cNvContentPartPr/>
              <p14:nvPr/>
            </p14:nvContentPartPr>
            <p14:xfrm>
              <a:off x="1729480" y="2839307"/>
              <a:ext cx="2661840" cy="8100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587279C5-4739-4ED6-9E6F-CDD9CE39E80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720480" y="2830667"/>
                <a:ext cx="267948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AC0FD7D1-C275-4F5B-9AEA-F1D2E8DA8A6E}"/>
                  </a:ext>
                </a:extLst>
              </p14:cNvPr>
              <p14:cNvContentPartPr/>
              <p14:nvPr/>
            </p14:nvContentPartPr>
            <p14:xfrm>
              <a:off x="1965280" y="3018587"/>
              <a:ext cx="2468160" cy="2304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AC0FD7D1-C275-4F5B-9AEA-F1D2E8DA8A6E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956280" y="3009947"/>
                <a:ext cx="24858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78C6A0EC-B132-4FF0-B5B5-CDE99D271E38}"/>
                  </a:ext>
                </a:extLst>
              </p14:cNvPr>
              <p14:cNvContentPartPr/>
              <p14:nvPr/>
            </p14:nvContentPartPr>
            <p14:xfrm>
              <a:off x="2713000" y="3263387"/>
              <a:ext cx="52920" cy="720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78C6A0EC-B132-4FF0-B5B5-CDE99D271E3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704360" y="3254747"/>
                <a:ext cx="705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EDE7AFF0-AD0A-41A5-A4BE-421B278BB441}"/>
                  </a:ext>
                </a:extLst>
              </p14:cNvPr>
              <p14:cNvContentPartPr/>
              <p14:nvPr/>
            </p14:nvContentPartPr>
            <p14:xfrm>
              <a:off x="2880760" y="3400547"/>
              <a:ext cx="259200" cy="7596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EDE7AFF0-AD0A-41A5-A4BE-421B278BB44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871760" y="3391907"/>
                <a:ext cx="27684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B7AF90A6-22D8-4E69-B984-CA6F58894787}"/>
                  </a:ext>
                </a:extLst>
              </p14:cNvPr>
              <p14:cNvContentPartPr/>
              <p14:nvPr/>
            </p14:nvContentPartPr>
            <p14:xfrm>
              <a:off x="6521733" y="738707"/>
              <a:ext cx="1144080" cy="43632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B7AF90A6-22D8-4E69-B984-CA6F5889478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512733" y="729707"/>
                <a:ext cx="1161720" cy="45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6373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Job Portal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Portal</dc:title>
  <dc:creator>Brian Schweigler</dc:creator>
  <cp:lastModifiedBy>Brian Schweigler</cp:lastModifiedBy>
  <cp:revision>1</cp:revision>
  <dcterms:created xsi:type="dcterms:W3CDTF">2018-09-30T15:05:46Z</dcterms:created>
  <dcterms:modified xsi:type="dcterms:W3CDTF">2018-09-30T15:14:22Z</dcterms:modified>
</cp:coreProperties>
</file>