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9D42-A84F-4216-9DBE-13666AE3E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E79CC-2136-4E00-93D5-2C6A2BD99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A73AB-461F-46DF-9429-CC58705B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2BD8-0E2D-4591-AA31-0E5253F9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1C090-5CEC-4542-8F7E-ADF9A84B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406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FF7F-9695-41CB-89F4-49DDA94D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F9D97-D629-460E-93E4-F21D969D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219BD-DA8C-4974-9BC5-F8342A98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91CEF-458A-4A35-ADD2-4FE50639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9D54C-2C17-4EC9-8B45-FE107EF9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2934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4E4EF-565B-4905-A4E7-29110F078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87967-BA38-49F4-A6F0-A916721FA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7933F-E8E5-4C35-9503-9F1402C9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F989C-3D43-4782-A58C-BAE80DF8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D7D8A-E38C-4B50-9039-0AF8740F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870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C4DE-6CF3-40BC-AA81-CCAD6F3F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4543E-ADE4-4F09-BC06-38FAA2427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531C0-C13A-4C76-99E2-299224B8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4DF5A-983C-429A-B543-50EE12CE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59168-E99E-4AE6-8CD3-B17B6597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962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CA55-3119-4859-8E7B-4CDBD1DC6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0E91D-DCAC-4EF9-99EF-029F18638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5E988-63BF-4E84-BFC7-F17D6B6C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4290D-BC59-4E37-9470-4B81DFE8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BD138-CC9E-4CF2-891D-2CC54FB4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258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8F0B-68E9-4BDC-9ED6-DD8B79A9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B307-CB75-4372-9115-D552E85F8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A7D79-AB22-464F-AE4E-144359F4C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0AC64-0C53-41B7-A63E-268F8DE3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6E0CA-6EFA-40E6-9C4A-B78D735C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C5340-1D9D-499D-A8E3-3E49BAEB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175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383A-2D67-47A9-93B8-904B7387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74A71-FF48-489F-85EF-01231438D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95F5F-E377-44DB-8939-D75F9E84C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E18EA-EA57-4E25-A877-3CAF5C0EC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E48B1-B0B7-452B-BF6B-319D5B273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B9456-3D82-4D1D-AB24-A21DA2EE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61BFF-56FE-4656-BE51-DFDB0CC1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87181-A06B-4422-8307-B976DB24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488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2ADE-4448-416A-AB81-257D43B4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95470-F678-4FC1-A751-F3CDBB9E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1827A-775D-4C6A-98F2-0C7BDE36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6CB27-7371-4035-AA75-9E195745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712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98ABC-CDA5-4F8D-8BC4-BE8427F9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19C77-55F5-4537-A614-0B9E7076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197D8-81DB-4D57-9397-216C4D3E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5680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69EF-F854-4680-B5A1-1AA5B09A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A70B-C273-4EF7-B261-15072876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88CB7-9F84-4D9B-BF57-19205F88E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86F0C-BA4C-4FEC-8FC8-1620D0F9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92BD8-8BEB-4B3C-8BFA-9C3C6F8C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F6360-2E93-42E7-A8E2-9FE115BC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139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F9E8-C1D1-4267-8040-04D66C91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4CA60-43BA-4B06-BD56-04B82024A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35DB3-26C4-4917-A0A1-8E5406A65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A3C43-337F-420B-8273-255EEBB0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5681D-0AAB-4C99-9576-EBF2CB73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91801-7D95-4345-8A7A-E968CC87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1077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AC231-2D42-48A7-9556-E05729CF1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7D259-18A0-4211-AB74-BBA9D040C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A3659-574F-4BA7-98E6-D14B0F976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5648-B1D6-4526-8776-005B6A3E9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9556D-B737-4D21-A010-EBB78AEE3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5281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329222-4F10-46F6-8F25-BBFC4EF27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56" y="0"/>
            <a:ext cx="10287000" cy="6858000"/>
          </a:xfrm>
          <a:prstGeom prst="rect">
            <a:avLst/>
          </a:prstGeom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17142E4D-00E0-448C-A510-C8683B383A8E}"/>
              </a:ext>
            </a:extLst>
          </p:cNvPr>
          <p:cNvSpPr/>
          <p:nvPr/>
        </p:nvSpPr>
        <p:spPr>
          <a:xfrm>
            <a:off x="1985322" y="8237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5063D8B3-B114-49D8-8B52-5E292EDC8D58}"/>
              </a:ext>
            </a:extLst>
          </p:cNvPr>
          <p:cNvSpPr/>
          <p:nvPr/>
        </p:nvSpPr>
        <p:spPr>
          <a:xfrm>
            <a:off x="2520782" y="8237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2D531A04-EBB6-4732-BC95-75CD4FD1025A}"/>
              </a:ext>
            </a:extLst>
          </p:cNvPr>
          <p:cNvSpPr/>
          <p:nvPr/>
        </p:nvSpPr>
        <p:spPr>
          <a:xfrm>
            <a:off x="3221000" y="8237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EAC12D45-76AE-4B80-AE83-16B671CD6BD4}"/>
              </a:ext>
            </a:extLst>
          </p:cNvPr>
          <p:cNvSpPr/>
          <p:nvPr/>
        </p:nvSpPr>
        <p:spPr>
          <a:xfrm>
            <a:off x="10915108" y="8237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CF6AB75F-EF29-4F76-B3EF-BCD1E6A1A68C}"/>
              </a:ext>
            </a:extLst>
          </p:cNvPr>
          <p:cNvSpPr/>
          <p:nvPr/>
        </p:nvSpPr>
        <p:spPr>
          <a:xfrm>
            <a:off x="11467034" y="8237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776674FF-964A-46D0-A317-41154D3556D0}"/>
              </a:ext>
            </a:extLst>
          </p:cNvPr>
          <p:cNvSpPr/>
          <p:nvPr/>
        </p:nvSpPr>
        <p:spPr>
          <a:xfrm>
            <a:off x="11895410" y="8237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5015A8B0-1613-49D1-A4AD-4C9EC8B848F2}"/>
              </a:ext>
            </a:extLst>
          </p:cNvPr>
          <p:cNvSpPr/>
          <p:nvPr/>
        </p:nvSpPr>
        <p:spPr>
          <a:xfrm rot="5400000">
            <a:off x="3393999" y="2372500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A1C9E8CC-BF69-4401-A7E5-D347723AB373}"/>
              </a:ext>
            </a:extLst>
          </p:cNvPr>
          <p:cNvSpPr/>
          <p:nvPr/>
        </p:nvSpPr>
        <p:spPr>
          <a:xfrm rot="5400000">
            <a:off x="3402229" y="346812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70772102-0541-494A-A645-E4B0B69F9B4E}"/>
              </a:ext>
            </a:extLst>
          </p:cNvPr>
          <p:cNvSpPr/>
          <p:nvPr/>
        </p:nvSpPr>
        <p:spPr>
          <a:xfrm rot="16200000">
            <a:off x="8159574" y="4271319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252A9B-C6FC-4CB8-BDBE-48E81F453D67}"/>
              </a:ext>
            </a:extLst>
          </p:cNvPr>
          <p:cNvSpPr txBox="1"/>
          <p:nvPr/>
        </p:nvSpPr>
        <p:spPr>
          <a:xfrm>
            <a:off x="1899856" y="1301578"/>
            <a:ext cx="1584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Redirect </a:t>
            </a:r>
            <a:r>
              <a:rPr lang="de-CH" sz="1600" dirty="0" err="1"/>
              <a:t>to</a:t>
            </a:r>
            <a:r>
              <a:rPr lang="de-CH" sz="1600" dirty="0"/>
              <a:t> ‘Home’, Job </a:t>
            </a:r>
            <a:r>
              <a:rPr lang="de-CH" sz="1600" dirty="0" err="1"/>
              <a:t>Offers</a:t>
            </a:r>
            <a:r>
              <a:rPr lang="de-CH" sz="1600" dirty="0"/>
              <a:t> </a:t>
            </a:r>
            <a:r>
              <a:rPr lang="de-CH" sz="1600" dirty="0" err="1"/>
              <a:t>or</a:t>
            </a:r>
            <a:r>
              <a:rPr lang="de-CH" sz="1600" dirty="0"/>
              <a:t> Find a Job (Search)</a:t>
            </a:r>
            <a:endParaRPr lang="en-CH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94E8AA-CC67-4D4A-BD7F-4005BC89C139}"/>
              </a:ext>
            </a:extLst>
          </p:cNvPr>
          <p:cNvSpPr txBox="1"/>
          <p:nvPr/>
        </p:nvSpPr>
        <p:spPr>
          <a:xfrm>
            <a:off x="2158314" y="2440794"/>
            <a:ext cx="11285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Clicking</a:t>
            </a:r>
            <a:r>
              <a:rPr lang="de-CH" sz="1600" dirty="0"/>
              <a:t> on a </a:t>
            </a:r>
            <a:r>
              <a:rPr lang="de-CH" sz="1600" dirty="0" err="1"/>
              <a:t>job</a:t>
            </a:r>
            <a:r>
              <a:rPr lang="de-CH" sz="1600" dirty="0"/>
              <a:t> </a:t>
            </a:r>
            <a:r>
              <a:rPr lang="de-CH" sz="1600" dirty="0" err="1"/>
              <a:t>leads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details</a:t>
            </a:r>
            <a:r>
              <a:rPr lang="de-CH" sz="1600" dirty="0"/>
              <a:t> </a:t>
            </a:r>
            <a:r>
              <a:rPr lang="de-CH" sz="1600" dirty="0" err="1"/>
              <a:t>for</a:t>
            </a:r>
            <a:r>
              <a:rPr lang="de-CH" sz="1600" dirty="0"/>
              <a:t> </a:t>
            </a:r>
            <a:r>
              <a:rPr lang="de-CH" sz="1600" dirty="0" err="1"/>
              <a:t>that</a:t>
            </a:r>
            <a:r>
              <a:rPr lang="de-CH" sz="1600" dirty="0"/>
              <a:t> </a:t>
            </a:r>
            <a:r>
              <a:rPr lang="de-CH" sz="1600" dirty="0" err="1"/>
              <a:t>job</a:t>
            </a:r>
            <a:endParaRPr lang="en-CH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02AE5F-C378-48B9-9CD0-05A63301441B}"/>
              </a:ext>
            </a:extLst>
          </p:cNvPr>
          <p:cNvSpPr txBox="1"/>
          <p:nvPr/>
        </p:nvSpPr>
        <p:spPr>
          <a:xfrm>
            <a:off x="8530277" y="4353698"/>
            <a:ext cx="2384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Redirect </a:t>
            </a:r>
            <a:r>
              <a:rPr lang="de-CH" sz="1600" dirty="0" err="1"/>
              <a:t>to</a:t>
            </a:r>
            <a:r>
              <a:rPr lang="de-CH" sz="1600" dirty="0"/>
              <a:t> About </a:t>
            </a:r>
            <a:r>
              <a:rPr lang="de-CH" sz="1600" dirty="0" err="1"/>
              <a:t>Us</a:t>
            </a:r>
            <a:r>
              <a:rPr lang="de-CH" sz="1600" dirty="0"/>
              <a:t> Page</a:t>
            </a:r>
            <a:endParaRPr lang="en-CH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55E97D-1E05-45F6-8440-7602B046C3D9}"/>
              </a:ext>
            </a:extLst>
          </p:cNvPr>
          <p:cNvSpPr txBox="1"/>
          <p:nvPr/>
        </p:nvSpPr>
        <p:spPr>
          <a:xfrm>
            <a:off x="9918358" y="1313932"/>
            <a:ext cx="2269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Login / Register </a:t>
            </a:r>
            <a:r>
              <a:rPr lang="de-CH" sz="1600" dirty="0" err="1"/>
              <a:t>lead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respective</a:t>
            </a:r>
            <a:r>
              <a:rPr lang="de-CH" sz="1600" dirty="0"/>
              <a:t> </a:t>
            </a:r>
            <a:r>
              <a:rPr lang="de-CH" sz="1600" dirty="0" err="1"/>
              <a:t>components</a:t>
            </a:r>
            <a:r>
              <a:rPr lang="de-CH" sz="1600" dirty="0"/>
              <a:t>. </a:t>
            </a:r>
            <a:r>
              <a:rPr lang="de-CH" sz="1600" dirty="0" err="1"/>
              <a:t>Lightbulb</a:t>
            </a:r>
            <a:r>
              <a:rPr lang="de-CH" sz="1600" dirty="0"/>
              <a:t> (on </a:t>
            </a:r>
            <a:r>
              <a:rPr lang="de-CH" sz="1600" dirty="0" err="1"/>
              <a:t>click</a:t>
            </a:r>
            <a:r>
              <a:rPr lang="de-CH" sz="1600" dirty="0"/>
              <a:t>) </a:t>
            </a:r>
            <a:r>
              <a:rPr lang="de-CH" sz="1600" dirty="0" err="1"/>
              <a:t>changes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night</a:t>
            </a:r>
            <a:r>
              <a:rPr lang="de-CH" sz="1600" dirty="0"/>
              <a:t> </a:t>
            </a:r>
            <a:r>
              <a:rPr lang="de-CH" sz="1600" dirty="0" err="1"/>
              <a:t>theme</a:t>
            </a:r>
            <a:endParaRPr lang="en-CH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E9C9FF-0B8B-4B9A-A57C-8D2AA945C2B7}"/>
              </a:ext>
            </a:extLst>
          </p:cNvPr>
          <p:cNvSpPr txBox="1"/>
          <p:nvPr/>
        </p:nvSpPr>
        <p:spPr>
          <a:xfrm>
            <a:off x="0" y="1313932"/>
            <a:ext cx="1898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Redundant links / </a:t>
            </a:r>
            <a:r>
              <a:rPr lang="de-CH" sz="1600" dirty="0" err="1"/>
              <a:t>messages</a:t>
            </a:r>
            <a:r>
              <a:rPr lang="de-CH" sz="1600" dirty="0"/>
              <a:t> will not </a:t>
            </a:r>
            <a:r>
              <a:rPr lang="de-CH" sz="1600" dirty="0" err="1"/>
              <a:t>be</a:t>
            </a:r>
            <a:r>
              <a:rPr lang="de-CH" sz="1600" dirty="0"/>
              <a:t> </a:t>
            </a:r>
            <a:r>
              <a:rPr lang="de-CH" sz="1600" dirty="0" err="1"/>
              <a:t>displayed</a:t>
            </a:r>
            <a:r>
              <a:rPr lang="de-CH" sz="1600" dirty="0"/>
              <a:t> on subsequent </a:t>
            </a:r>
            <a:r>
              <a:rPr lang="de-CH" sz="1600" dirty="0" err="1"/>
              <a:t>pages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2808609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726037-A1DF-4B3B-8069-77FFE862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55" y="0"/>
            <a:ext cx="10287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1F6CED-9127-4637-89CB-8C03A244AF70}"/>
              </a:ext>
            </a:extLst>
          </p:cNvPr>
          <p:cNvSpPr txBox="1"/>
          <p:nvPr/>
        </p:nvSpPr>
        <p:spPr>
          <a:xfrm>
            <a:off x="1898856" y="1806373"/>
            <a:ext cx="13880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Redirects </a:t>
            </a:r>
            <a:r>
              <a:rPr lang="de-CH" sz="1600" dirty="0" err="1"/>
              <a:t>to</a:t>
            </a:r>
            <a:r>
              <a:rPr lang="de-CH" sz="1600" dirty="0"/>
              <a:t> Create a Job Form</a:t>
            </a:r>
            <a:r>
              <a:rPr lang="en-CH" sz="1600" dirty="0"/>
              <a:t> (</a:t>
            </a:r>
            <a:r>
              <a:rPr lang="de-CH" sz="1600" dirty="0"/>
              <a:t>C</a:t>
            </a:r>
            <a:r>
              <a:rPr lang="en-CH" sz="1600" dirty="0"/>
              <a:t>r</a:t>
            </a:r>
            <a:r>
              <a:rPr lang="de-CH" sz="1600" dirty="0"/>
              <a:t>e</a:t>
            </a:r>
            <a:r>
              <a:rPr lang="en-CH" sz="1600" dirty="0"/>
              <a:t>a</a:t>
            </a:r>
            <a:r>
              <a:rPr lang="de-CH" sz="1600" dirty="0"/>
              <a:t>t</a:t>
            </a:r>
            <a:r>
              <a:rPr lang="en-CH" sz="1600" dirty="0"/>
              <a:t>e </a:t>
            </a:r>
            <a:r>
              <a:rPr lang="de-CH" sz="1600" dirty="0"/>
              <a:t>a</a:t>
            </a:r>
            <a:r>
              <a:rPr lang="en-CH" sz="1600" dirty="0"/>
              <a:t> </a:t>
            </a:r>
            <a:r>
              <a:rPr lang="de-CH" sz="1600" dirty="0"/>
              <a:t>J</a:t>
            </a:r>
            <a:r>
              <a:rPr lang="en-CH" sz="1600" dirty="0"/>
              <a:t>o</a:t>
            </a:r>
            <a:r>
              <a:rPr lang="de-CH" sz="1600" dirty="0"/>
              <a:t>b</a:t>
            </a:r>
            <a:r>
              <a:rPr lang="en-CH" sz="1600" dirty="0"/>
              <a:t>) </a:t>
            </a:r>
            <a:r>
              <a:rPr lang="de-CH" sz="1600" dirty="0"/>
              <a:t>o</a:t>
            </a:r>
            <a:r>
              <a:rPr lang="en-CH" sz="1600" dirty="0"/>
              <a:t>r </a:t>
            </a:r>
            <a:r>
              <a:rPr lang="de-CH" sz="1600" dirty="0"/>
              <a:t>V</a:t>
            </a:r>
            <a:r>
              <a:rPr lang="en-CH" sz="1600" dirty="0" err="1"/>
              <a:t>i</a:t>
            </a:r>
            <a:r>
              <a:rPr lang="de-CH" sz="1600" dirty="0"/>
              <a:t>e</a:t>
            </a:r>
            <a:r>
              <a:rPr lang="en-CH" sz="1600" dirty="0"/>
              <a:t>w </a:t>
            </a:r>
            <a:r>
              <a:rPr lang="de-CH" sz="1600" dirty="0"/>
              <a:t>Y</a:t>
            </a:r>
            <a:r>
              <a:rPr lang="en-CH" sz="1600" dirty="0"/>
              <a:t>o</a:t>
            </a:r>
            <a:r>
              <a:rPr lang="de-CH" sz="1600" dirty="0"/>
              <a:t>u</a:t>
            </a:r>
            <a:r>
              <a:rPr lang="en-CH" sz="1600" dirty="0"/>
              <a:t>r </a:t>
            </a:r>
            <a:r>
              <a:rPr lang="de-CH" sz="1600" dirty="0"/>
              <a:t>J</a:t>
            </a:r>
            <a:r>
              <a:rPr lang="en-CH" sz="1600" dirty="0"/>
              <a:t>o</a:t>
            </a:r>
            <a:r>
              <a:rPr lang="de-CH" sz="1600" dirty="0"/>
              <a:t>b</a:t>
            </a:r>
            <a:r>
              <a:rPr lang="en-CH" sz="1600" dirty="0"/>
              <a:t>s (</a:t>
            </a:r>
            <a:r>
              <a:rPr lang="de-CH" sz="1600" dirty="0"/>
              <a:t>M</a:t>
            </a:r>
            <a:r>
              <a:rPr lang="en-CH" sz="1600" dirty="0"/>
              <a:t>y </a:t>
            </a:r>
            <a:r>
              <a:rPr lang="de-CH" sz="1600" dirty="0"/>
              <a:t>J</a:t>
            </a:r>
            <a:r>
              <a:rPr lang="en-CH" sz="1600" dirty="0"/>
              <a:t>o</a:t>
            </a:r>
            <a:r>
              <a:rPr lang="de-CH" sz="1600" dirty="0"/>
              <a:t>b</a:t>
            </a:r>
            <a:r>
              <a:rPr lang="en-CH" sz="1600" dirty="0"/>
              <a:t>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7282B-7F69-4459-BBDF-74F648A597E2}"/>
              </a:ext>
            </a:extLst>
          </p:cNvPr>
          <p:cNvSpPr txBox="1"/>
          <p:nvPr/>
        </p:nvSpPr>
        <p:spPr>
          <a:xfrm>
            <a:off x="0" y="1313932"/>
            <a:ext cx="18988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If</a:t>
            </a:r>
            <a:r>
              <a:rPr lang="de-CH" sz="1600" dirty="0"/>
              <a:t> </a:t>
            </a:r>
            <a:r>
              <a:rPr lang="de-CH" sz="1600" dirty="0" err="1"/>
              <a:t>logged</a:t>
            </a:r>
            <a:r>
              <a:rPr lang="de-CH" sz="1600" dirty="0"/>
              <a:t> in </a:t>
            </a:r>
            <a:r>
              <a:rPr lang="de-CH" sz="1600" dirty="0" err="1"/>
              <a:t>as</a:t>
            </a:r>
            <a:r>
              <a:rPr lang="de-CH" sz="1600" dirty="0"/>
              <a:t> a </a:t>
            </a:r>
            <a:r>
              <a:rPr lang="de-CH" sz="1600" dirty="0" err="1"/>
              <a:t>company</a:t>
            </a:r>
            <a:r>
              <a:rPr lang="de-CH" sz="1600" dirty="0"/>
              <a:t> (and not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admin</a:t>
            </a:r>
            <a:r>
              <a:rPr lang="de-CH" sz="1600" dirty="0"/>
              <a:t>) </a:t>
            </a:r>
            <a:r>
              <a:rPr lang="de-CH" sz="1600" dirty="0" err="1"/>
              <a:t>you</a:t>
            </a:r>
            <a:r>
              <a:rPr lang="de-CH" sz="1600" dirty="0"/>
              <a:t> </a:t>
            </a:r>
            <a:r>
              <a:rPr lang="de-CH" sz="1600" dirty="0" err="1"/>
              <a:t>get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following</a:t>
            </a:r>
            <a:r>
              <a:rPr lang="de-CH" sz="1600" dirty="0"/>
              <a:t> </a:t>
            </a:r>
            <a:r>
              <a:rPr lang="de-CH" sz="1600" dirty="0" err="1"/>
              <a:t>side</a:t>
            </a:r>
            <a:r>
              <a:rPr lang="de-CH" sz="1600" dirty="0"/>
              <a:t>-panel and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new</a:t>
            </a:r>
            <a:r>
              <a:rPr lang="de-CH" sz="1600" dirty="0"/>
              <a:t> </a:t>
            </a:r>
            <a:r>
              <a:rPr lang="de-CH" sz="1600" dirty="0" err="1"/>
              <a:t>navigation</a:t>
            </a:r>
            <a:r>
              <a:rPr lang="de-CH" sz="1600" dirty="0"/>
              <a:t>-bar </a:t>
            </a:r>
            <a:r>
              <a:rPr lang="de-CH" sz="1600" dirty="0" err="1"/>
              <a:t>entry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394650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E2A728-02AF-4B87-B260-10B75530E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55" y="0"/>
            <a:ext cx="10287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07282B-7F69-4459-BBDF-74F648A597E2}"/>
              </a:ext>
            </a:extLst>
          </p:cNvPr>
          <p:cNvSpPr txBox="1"/>
          <p:nvPr/>
        </p:nvSpPr>
        <p:spPr>
          <a:xfrm>
            <a:off x="0" y="1313932"/>
            <a:ext cx="1898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The form </a:t>
            </a:r>
            <a:r>
              <a:rPr lang="de-CH" sz="1600" dirty="0" err="1"/>
              <a:t>should</a:t>
            </a:r>
            <a:r>
              <a:rPr lang="de-CH" sz="1600" dirty="0"/>
              <a:t> </a:t>
            </a:r>
            <a:r>
              <a:rPr lang="de-CH" sz="1600" dirty="0" err="1"/>
              <a:t>be</a:t>
            </a:r>
            <a:r>
              <a:rPr lang="de-CH" sz="1600" dirty="0"/>
              <a:t> </a:t>
            </a:r>
            <a:r>
              <a:rPr lang="de-CH" sz="1600" dirty="0" err="1"/>
              <a:t>self-explantory</a:t>
            </a:r>
            <a:r>
              <a:rPr lang="de-CH" sz="1600" dirty="0"/>
              <a:t>, </a:t>
            </a:r>
            <a:r>
              <a:rPr lang="de-CH" sz="1600" dirty="0" err="1"/>
              <a:t>error</a:t>
            </a:r>
            <a:r>
              <a:rPr lang="de-CH" sz="1600" dirty="0"/>
              <a:t> </a:t>
            </a:r>
            <a:r>
              <a:rPr lang="de-CH" sz="1600" dirty="0" err="1"/>
              <a:t>if</a:t>
            </a:r>
            <a:r>
              <a:rPr lang="de-CH" sz="1600" dirty="0"/>
              <a:t> </a:t>
            </a:r>
            <a:r>
              <a:rPr lang="de-CH" sz="1600" dirty="0" err="1"/>
              <a:t>information</a:t>
            </a:r>
            <a:r>
              <a:rPr lang="de-CH" sz="1600" dirty="0"/>
              <a:t> not </a:t>
            </a:r>
            <a:r>
              <a:rPr lang="de-CH" sz="1600" dirty="0" err="1"/>
              <a:t>filled</a:t>
            </a:r>
            <a:r>
              <a:rPr lang="de-CH" sz="1600" dirty="0"/>
              <a:t> in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3430094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0559CE-652B-4CC2-A2CB-A1CD48B25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55" y="0"/>
            <a:ext cx="10287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5C729F-F333-447B-9CB7-B341C342ECB8}"/>
              </a:ext>
            </a:extLst>
          </p:cNvPr>
          <p:cNvSpPr txBox="1"/>
          <p:nvPr/>
        </p:nvSpPr>
        <p:spPr>
          <a:xfrm>
            <a:off x="0" y="1313932"/>
            <a:ext cx="18988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If</a:t>
            </a:r>
            <a:r>
              <a:rPr lang="de-CH" sz="1600" dirty="0"/>
              <a:t> </a:t>
            </a:r>
            <a:r>
              <a:rPr lang="de-CH" sz="1600" dirty="0" err="1"/>
              <a:t>logged</a:t>
            </a:r>
            <a:r>
              <a:rPr lang="de-CH" sz="1600" dirty="0"/>
              <a:t> in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admin</a:t>
            </a:r>
            <a:r>
              <a:rPr lang="de-CH" sz="1600" dirty="0"/>
              <a:t> </a:t>
            </a:r>
            <a:r>
              <a:rPr lang="de-CH" sz="1600" dirty="0" err="1"/>
              <a:t>you</a:t>
            </a:r>
            <a:r>
              <a:rPr lang="de-CH" sz="1600" dirty="0"/>
              <a:t> </a:t>
            </a:r>
            <a:r>
              <a:rPr lang="de-CH" sz="1600" dirty="0" err="1"/>
              <a:t>get</a:t>
            </a:r>
            <a:r>
              <a:rPr lang="de-CH" sz="1600" dirty="0"/>
              <a:t> an </a:t>
            </a:r>
            <a:r>
              <a:rPr lang="de-CH" sz="1600" dirty="0" err="1"/>
              <a:t>addition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side</a:t>
            </a:r>
            <a:r>
              <a:rPr lang="de-CH" sz="1600" dirty="0"/>
              <a:t>-panel </a:t>
            </a:r>
          </a:p>
          <a:p>
            <a:endParaRPr lang="de-CH" sz="1600" dirty="0"/>
          </a:p>
          <a:p>
            <a:r>
              <a:rPr lang="de-CH" sz="1600" dirty="0"/>
              <a:t>The </a:t>
            </a:r>
            <a:r>
              <a:rPr lang="de-CH" sz="1600" dirty="0" err="1"/>
              <a:t>bells</a:t>
            </a:r>
            <a:r>
              <a:rPr lang="de-CH" sz="1600" dirty="0"/>
              <a:t> </a:t>
            </a:r>
            <a:r>
              <a:rPr lang="de-CH" sz="1600" dirty="0" err="1"/>
              <a:t>notify</a:t>
            </a:r>
            <a:r>
              <a:rPr lang="de-CH" sz="1600" dirty="0"/>
              <a:t> </a:t>
            </a:r>
            <a:r>
              <a:rPr lang="de-CH" sz="1600" dirty="0" err="1"/>
              <a:t>you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open </a:t>
            </a:r>
            <a:r>
              <a:rPr lang="de-CH" sz="1600" dirty="0" err="1"/>
              <a:t>tasks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251364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07282B-7F69-4459-BBDF-74F648A597E2}"/>
              </a:ext>
            </a:extLst>
          </p:cNvPr>
          <p:cNvSpPr txBox="1"/>
          <p:nvPr/>
        </p:nvSpPr>
        <p:spPr>
          <a:xfrm>
            <a:off x="0" y="1313932"/>
            <a:ext cx="1898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Unapproved</a:t>
            </a:r>
            <a:r>
              <a:rPr lang="de-CH" sz="1600" dirty="0"/>
              <a:t> Users </a:t>
            </a:r>
            <a:r>
              <a:rPr lang="de-CH" sz="1600" dirty="0" err="1"/>
              <a:t>are</a:t>
            </a:r>
            <a:r>
              <a:rPr lang="de-CH" sz="1600" dirty="0"/>
              <a:t> </a:t>
            </a:r>
            <a:r>
              <a:rPr lang="de-CH" sz="1600" dirty="0" err="1"/>
              <a:t>denoted</a:t>
            </a:r>
            <a:r>
              <a:rPr lang="de-CH" sz="1600" dirty="0"/>
              <a:t> and </a:t>
            </a:r>
            <a:r>
              <a:rPr lang="de-CH" sz="1600" dirty="0" err="1"/>
              <a:t>other</a:t>
            </a:r>
            <a:r>
              <a:rPr lang="de-CH" sz="1600" dirty="0"/>
              <a:t> notable </a:t>
            </a:r>
            <a:r>
              <a:rPr lang="de-CH" sz="1600" dirty="0" err="1"/>
              <a:t>information</a:t>
            </a:r>
            <a:r>
              <a:rPr lang="de-CH" sz="1600" dirty="0"/>
              <a:t> </a:t>
            </a:r>
            <a:r>
              <a:rPr lang="de-CH" sz="1600" dirty="0" err="1"/>
              <a:t>is</a:t>
            </a:r>
            <a:r>
              <a:rPr lang="de-CH" sz="1600" dirty="0"/>
              <a:t> </a:t>
            </a:r>
            <a:r>
              <a:rPr lang="de-CH" sz="1600" dirty="0" err="1"/>
              <a:t>listed</a:t>
            </a:r>
            <a:endParaRPr lang="en-CH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C338C-1BD3-469F-B08F-F91159E81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55" y="0"/>
            <a:ext cx="10287000" cy="685800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45CF3E37-55C9-46BC-B772-8453BF1C75CC}"/>
              </a:ext>
            </a:extLst>
          </p:cNvPr>
          <p:cNvSpPr/>
          <p:nvPr/>
        </p:nvSpPr>
        <p:spPr>
          <a:xfrm rot="16200000">
            <a:off x="8575532" y="1513700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E5CB66-1C42-4BA6-8055-1C75AA7818BF}"/>
              </a:ext>
            </a:extLst>
          </p:cNvPr>
          <p:cNvSpPr txBox="1"/>
          <p:nvPr/>
        </p:nvSpPr>
        <p:spPr>
          <a:xfrm>
            <a:off x="8905103" y="1765180"/>
            <a:ext cx="1388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Redirect </a:t>
            </a:r>
            <a:r>
              <a:rPr lang="de-CH" sz="1600" dirty="0" err="1"/>
              <a:t>to</a:t>
            </a:r>
            <a:r>
              <a:rPr lang="de-CH" sz="1600" dirty="0"/>
              <a:t> User Edit</a:t>
            </a:r>
            <a:endParaRPr lang="en-CH" sz="1600" dirty="0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7A8E1741-26BE-4BC6-B4F6-F26DDDD9BB8A}"/>
              </a:ext>
            </a:extLst>
          </p:cNvPr>
          <p:cNvSpPr/>
          <p:nvPr/>
        </p:nvSpPr>
        <p:spPr>
          <a:xfrm rot="16200000">
            <a:off x="8579650" y="2061519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3059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C6D058-DCCD-482A-8175-8E1872C1C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07282B-7F69-4459-BBDF-74F648A597E2}"/>
              </a:ext>
            </a:extLst>
          </p:cNvPr>
          <p:cNvSpPr txBox="1"/>
          <p:nvPr/>
        </p:nvSpPr>
        <p:spPr>
          <a:xfrm>
            <a:off x="0" y="1313932"/>
            <a:ext cx="1898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Only</a:t>
            </a:r>
            <a:r>
              <a:rPr lang="de-CH" sz="1600" dirty="0"/>
              <a:t> </a:t>
            </a:r>
            <a:r>
              <a:rPr lang="de-CH" sz="1600" dirty="0" err="1"/>
              <a:t>shows</a:t>
            </a:r>
            <a:r>
              <a:rPr lang="de-CH" sz="1600" dirty="0"/>
              <a:t> </a:t>
            </a:r>
            <a:r>
              <a:rPr lang="de-CH" sz="1600" dirty="0" err="1"/>
              <a:t>unapproved</a:t>
            </a:r>
            <a:r>
              <a:rPr lang="de-CH" sz="1600" dirty="0"/>
              <a:t> Users </a:t>
            </a:r>
            <a:r>
              <a:rPr lang="de-CH" sz="1600" dirty="0" err="1"/>
              <a:t>for</a:t>
            </a:r>
            <a:r>
              <a:rPr lang="de-CH" sz="1600" dirty="0"/>
              <a:t> </a:t>
            </a:r>
            <a:r>
              <a:rPr lang="de-CH" sz="1600" dirty="0" err="1"/>
              <a:t>ease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dirty="0" err="1"/>
              <a:t>approving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16995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07282B-7F69-4459-BBDF-74F648A597E2}"/>
              </a:ext>
            </a:extLst>
          </p:cNvPr>
          <p:cNvSpPr txBox="1"/>
          <p:nvPr/>
        </p:nvSpPr>
        <p:spPr>
          <a:xfrm>
            <a:off x="0" y="1313932"/>
            <a:ext cx="18988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Editing</a:t>
            </a:r>
            <a:r>
              <a:rPr lang="de-CH" sz="1600" dirty="0"/>
              <a:t> a User </a:t>
            </a:r>
            <a:r>
              <a:rPr lang="de-CH" sz="1600" dirty="0" err="1"/>
              <a:t>shows</a:t>
            </a:r>
            <a:r>
              <a:rPr lang="de-CH" sz="1600" dirty="0"/>
              <a:t> </a:t>
            </a:r>
            <a:r>
              <a:rPr lang="de-CH" sz="1600" dirty="0" err="1"/>
              <a:t>their</a:t>
            </a:r>
            <a:r>
              <a:rPr lang="de-CH" sz="1600" dirty="0"/>
              <a:t> </a:t>
            </a:r>
            <a:r>
              <a:rPr lang="de-CH" sz="1600" dirty="0" err="1"/>
              <a:t>name</a:t>
            </a:r>
            <a:r>
              <a:rPr lang="de-CH" sz="1600" dirty="0"/>
              <a:t>, and </a:t>
            </a:r>
            <a:r>
              <a:rPr lang="de-CH" sz="1600" dirty="0" err="1"/>
              <a:t>their</a:t>
            </a:r>
            <a:r>
              <a:rPr lang="de-CH" sz="1600" dirty="0"/>
              <a:t> </a:t>
            </a:r>
            <a:r>
              <a:rPr lang="de-CH" sz="1600" dirty="0" err="1"/>
              <a:t>prior</a:t>
            </a:r>
            <a:r>
              <a:rPr lang="de-CH" sz="1600" dirty="0"/>
              <a:t> </a:t>
            </a:r>
            <a:r>
              <a:rPr lang="de-CH" sz="1600" dirty="0" err="1"/>
              <a:t>information</a:t>
            </a:r>
            <a:r>
              <a:rPr lang="de-CH" sz="1600" dirty="0"/>
              <a:t> / </a:t>
            </a:r>
            <a:r>
              <a:rPr lang="de-CH" sz="1600" dirty="0" err="1"/>
              <a:t>credentials</a:t>
            </a:r>
            <a:endParaRPr lang="en-CH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DAC7F3-29D4-4213-B60B-556A41EA3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55" y="0"/>
            <a:ext cx="10287000" cy="6858000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567F118C-89A7-474F-B266-911F44C7EC24}"/>
              </a:ext>
            </a:extLst>
          </p:cNvPr>
          <p:cNvSpPr/>
          <p:nvPr/>
        </p:nvSpPr>
        <p:spPr>
          <a:xfrm rot="17733134">
            <a:off x="4277454" y="2382907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4CCE6D-1D31-4676-9B5B-80F0CD185A06}"/>
              </a:ext>
            </a:extLst>
          </p:cNvPr>
          <p:cNvSpPr txBox="1"/>
          <p:nvPr/>
        </p:nvSpPr>
        <p:spPr>
          <a:xfrm>
            <a:off x="5336076" y="2077303"/>
            <a:ext cx="1822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Reset</a:t>
            </a:r>
            <a:r>
              <a:rPr lang="de-CH" sz="1600" dirty="0"/>
              <a:t> Data </a:t>
            </a:r>
            <a:r>
              <a:rPr lang="de-CH" sz="1600" dirty="0" err="1"/>
              <a:t>of</a:t>
            </a:r>
            <a:r>
              <a:rPr lang="de-CH" sz="1600" dirty="0"/>
              <a:t> User</a:t>
            </a:r>
            <a:endParaRPr lang="en-CH" sz="1600" dirty="0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072FB0A9-9C03-427C-A886-C0BD94BCEFF3}"/>
              </a:ext>
            </a:extLst>
          </p:cNvPr>
          <p:cNvSpPr/>
          <p:nvPr/>
        </p:nvSpPr>
        <p:spPr>
          <a:xfrm rot="16200000">
            <a:off x="4889144" y="2045154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4DEA7C-0A0C-4207-BEA0-D92B4C963E52}"/>
              </a:ext>
            </a:extLst>
          </p:cNvPr>
          <p:cNvSpPr txBox="1"/>
          <p:nvPr/>
        </p:nvSpPr>
        <p:spPr>
          <a:xfrm>
            <a:off x="4681643" y="2620655"/>
            <a:ext cx="2111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Saves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Information</a:t>
            </a:r>
            <a:endParaRPr lang="en-CH" sz="1600" dirty="0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30D599C6-D1A9-4330-80B3-462E923B5CFF}"/>
              </a:ext>
            </a:extLst>
          </p:cNvPr>
          <p:cNvSpPr/>
          <p:nvPr/>
        </p:nvSpPr>
        <p:spPr>
          <a:xfrm rot="16200000">
            <a:off x="9205727" y="2045155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B9B758-62FD-4376-8F92-8EC49BD82F81}"/>
              </a:ext>
            </a:extLst>
          </p:cNvPr>
          <p:cNvSpPr txBox="1"/>
          <p:nvPr/>
        </p:nvSpPr>
        <p:spPr>
          <a:xfrm>
            <a:off x="9576430" y="2057738"/>
            <a:ext cx="1388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Delete User </a:t>
            </a:r>
            <a:r>
              <a:rPr lang="de-CH" sz="1600" dirty="0" err="1"/>
              <a:t>with</a:t>
            </a:r>
            <a:r>
              <a:rPr lang="de-CH" sz="1600" dirty="0"/>
              <a:t> </a:t>
            </a:r>
            <a:r>
              <a:rPr lang="de-CH" sz="1600" dirty="0" err="1"/>
              <a:t>Confirmation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825270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EC9E9D-E142-4401-9B5A-1C63EE3F1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093" y="0"/>
            <a:ext cx="10287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07282B-7F69-4459-BBDF-74F648A597E2}"/>
              </a:ext>
            </a:extLst>
          </p:cNvPr>
          <p:cNvSpPr txBox="1"/>
          <p:nvPr/>
        </p:nvSpPr>
        <p:spPr>
          <a:xfrm>
            <a:off x="0" y="1313932"/>
            <a:ext cx="1898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/>
              <a:t>S</a:t>
            </a:r>
            <a:r>
              <a:rPr lang="de-CH" sz="1600" dirty="0"/>
              <a:t>h</a:t>
            </a:r>
            <a:r>
              <a:rPr lang="en-CH" sz="1600" dirty="0"/>
              <a:t>o</a:t>
            </a:r>
            <a:r>
              <a:rPr lang="de-CH" sz="1600" dirty="0"/>
              <a:t>w</a:t>
            </a:r>
            <a:r>
              <a:rPr lang="en-CH" sz="1600" dirty="0"/>
              <a:t>s </a:t>
            </a:r>
            <a:r>
              <a:rPr lang="de-CH" sz="1600" dirty="0"/>
              <a:t>a</a:t>
            </a:r>
            <a:r>
              <a:rPr lang="en-CH" sz="1600" dirty="0"/>
              <a:t>l</a:t>
            </a:r>
            <a:r>
              <a:rPr lang="de-CH" sz="1600" dirty="0"/>
              <a:t>l</a:t>
            </a:r>
            <a:r>
              <a:rPr lang="en-CH" sz="1600" dirty="0"/>
              <a:t> </a:t>
            </a:r>
            <a:r>
              <a:rPr lang="de-CH" sz="1600" dirty="0"/>
              <a:t>J</a:t>
            </a:r>
            <a:r>
              <a:rPr lang="en-CH" sz="1600" dirty="0"/>
              <a:t>o</a:t>
            </a:r>
            <a:r>
              <a:rPr lang="de-CH" sz="1600" dirty="0"/>
              <a:t>b</a:t>
            </a:r>
            <a:r>
              <a:rPr lang="en-CH" sz="1600" dirty="0"/>
              <a:t>s, if they are approved </a:t>
            </a:r>
            <a:r>
              <a:rPr lang="de-CH" sz="1600" dirty="0"/>
              <a:t>o</a:t>
            </a:r>
            <a:r>
              <a:rPr lang="en-CH" sz="1600" dirty="0"/>
              <a:t>r </a:t>
            </a:r>
            <a:r>
              <a:rPr lang="de-CH" sz="1600" dirty="0"/>
              <a:t>n</a:t>
            </a:r>
            <a:r>
              <a:rPr lang="en-CH" sz="1600" dirty="0"/>
              <a:t>o</a:t>
            </a:r>
            <a:r>
              <a:rPr lang="de-CH" sz="1600" dirty="0"/>
              <a:t>t</a:t>
            </a:r>
            <a:r>
              <a:rPr lang="en-CH" sz="1600" dirty="0"/>
              <a:t> and some detail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30D599C6-D1A9-4330-80B3-462E923B5CFF}"/>
              </a:ext>
            </a:extLst>
          </p:cNvPr>
          <p:cNvSpPr/>
          <p:nvPr/>
        </p:nvSpPr>
        <p:spPr>
          <a:xfrm rot="16200000">
            <a:off x="9205727" y="1777650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B9B758-62FD-4376-8F92-8EC49BD82F81}"/>
              </a:ext>
            </a:extLst>
          </p:cNvPr>
          <p:cNvSpPr txBox="1"/>
          <p:nvPr/>
        </p:nvSpPr>
        <p:spPr>
          <a:xfrm>
            <a:off x="9576429" y="1867751"/>
            <a:ext cx="20471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/>
              <a:t>E</a:t>
            </a:r>
            <a:r>
              <a:rPr lang="de-CH" sz="1600" dirty="0"/>
              <a:t>d</a:t>
            </a:r>
            <a:r>
              <a:rPr lang="en-CH" sz="1600" dirty="0" err="1"/>
              <a:t>i</a:t>
            </a:r>
            <a:r>
              <a:rPr lang="de-CH" sz="1600" dirty="0"/>
              <a:t>t</a:t>
            </a:r>
            <a:r>
              <a:rPr lang="en-CH" sz="1600" dirty="0"/>
              <a:t> </a:t>
            </a:r>
            <a:r>
              <a:rPr lang="de-CH" sz="1600" dirty="0"/>
              <a:t>t</a:t>
            </a:r>
            <a:r>
              <a:rPr lang="en-CH" sz="1600" dirty="0"/>
              <a:t>h</a:t>
            </a:r>
            <a:r>
              <a:rPr lang="de-CH" sz="1600" dirty="0"/>
              <a:t>e</a:t>
            </a:r>
            <a:r>
              <a:rPr lang="en-CH" sz="1600" dirty="0"/>
              <a:t> </a:t>
            </a:r>
            <a:r>
              <a:rPr lang="de-CH" sz="1600" dirty="0"/>
              <a:t>J</a:t>
            </a:r>
            <a:r>
              <a:rPr lang="en-CH" sz="1600" dirty="0"/>
              <a:t>o</a:t>
            </a:r>
            <a:r>
              <a:rPr lang="de-CH" sz="1600" dirty="0"/>
              <a:t>b</a:t>
            </a:r>
            <a:r>
              <a:rPr lang="en-CH" sz="1600" dirty="0"/>
              <a:t> </a:t>
            </a:r>
            <a:r>
              <a:rPr lang="de-CH" sz="1600" dirty="0"/>
              <a:t>o</a:t>
            </a:r>
            <a:r>
              <a:rPr lang="en-CH" sz="1600" dirty="0"/>
              <a:t>r </a:t>
            </a:r>
            <a:r>
              <a:rPr lang="de-CH" sz="1600" dirty="0" err="1"/>
              <a:t>show</a:t>
            </a:r>
            <a:r>
              <a:rPr lang="de-CH" sz="1600" dirty="0"/>
              <a:t> </a:t>
            </a:r>
            <a:r>
              <a:rPr lang="en-CH" sz="1600" dirty="0"/>
              <a:t>F</a:t>
            </a:r>
            <a:r>
              <a:rPr lang="de-CH" sz="1600" dirty="0"/>
              <a:t>u</a:t>
            </a:r>
            <a:r>
              <a:rPr lang="en-CH" sz="1600" dirty="0"/>
              <a:t>l</a:t>
            </a:r>
            <a:r>
              <a:rPr lang="de-CH" sz="1600" dirty="0"/>
              <a:t>l</a:t>
            </a:r>
            <a:r>
              <a:rPr lang="en-CH" sz="1600" dirty="0"/>
              <a:t> </a:t>
            </a:r>
            <a:r>
              <a:rPr lang="de-CH" sz="1600" dirty="0"/>
              <a:t>Job Details</a:t>
            </a:r>
            <a:r>
              <a:rPr lang="en-CH" sz="1600" dirty="0"/>
              <a:t> </a:t>
            </a:r>
            <a:r>
              <a:rPr lang="de-CH" sz="1600" dirty="0"/>
              <a:t>l</a:t>
            </a:r>
            <a:r>
              <a:rPr lang="en-CH" sz="1600" dirty="0" err="1"/>
              <a:t>i</a:t>
            </a:r>
            <a:r>
              <a:rPr lang="de-CH" sz="1600" dirty="0"/>
              <a:t>k</a:t>
            </a:r>
            <a:r>
              <a:rPr lang="en-CH" sz="1600" dirty="0"/>
              <a:t>e </a:t>
            </a:r>
            <a:r>
              <a:rPr lang="de-CH" sz="1600" dirty="0"/>
              <a:t>i</a:t>
            </a:r>
            <a:r>
              <a:rPr lang="en-CH" sz="1600" dirty="0"/>
              <a:t>n </a:t>
            </a:r>
            <a:r>
              <a:rPr lang="de-CH" sz="1600" dirty="0"/>
              <a:t>J</a:t>
            </a:r>
            <a:r>
              <a:rPr lang="en-CH" sz="1600" dirty="0"/>
              <a:t>o</a:t>
            </a:r>
            <a:r>
              <a:rPr lang="de-CH" sz="1600" dirty="0"/>
              <a:t>b</a:t>
            </a:r>
            <a:r>
              <a:rPr lang="en-CH" sz="1600" dirty="0"/>
              <a:t> </a:t>
            </a:r>
            <a:r>
              <a:rPr lang="de-CH" sz="1600" dirty="0"/>
              <a:t>O</a:t>
            </a:r>
            <a:r>
              <a:rPr lang="en-CH" sz="1600" dirty="0"/>
              <a:t>f</a:t>
            </a:r>
            <a:r>
              <a:rPr lang="de-CH" sz="1600" dirty="0"/>
              <a:t>f</a:t>
            </a:r>
            <a:r>
              <a:rPr lang="en-CH" sz="1600" dirty="0"/>
              <a:t>e</a:t>
            </a:r>
            <a:r>
              <a:rPr lang="de-CH" sz="1600" dirty="0"/>
              <a:t>r</a:t>
            </a:r>
            <a:r>
              <a:rPr lang="en-CH" sz="1600" dirty="0"/>
              <a:t>s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1E0AFCC1-B5B9-4F1E-9B73-15DAC29EC9C3}"/>
              </a:ext>
            </a:extLst>
          </p:cNvPr>
          <p:cNvSpPr/>
          <p:nvPr/>
        </p:nvSpPr>
        <p:spPr>
          <a:xfrm rot="16200000">
            <a:off x="9205727" y="2057738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09E2F516-FB5F-4157-812B-F9063DF3B9ED}"/>
              </a:ext>
            </a:extLst>
          </p:cNvPr>
          <p:cNvSpPr/>
          <p:nvPr/>
        </p:nvSpPr>
        <p:spPr>
          <a:xfrm rot="16200000">
            <a:off x="9205727" y="2848571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85869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B59A74-36B9-42C2-A485-06BFD09E9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55" y="0"/>
            <a:ext cx="10287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07282B-7F69-4459-BBDF-74F648A597E2}"/>
              </a:ext>
            </a:extLst>
          </p:cNvPr>
          <p:cNvSpPr txBox="1"/>
          <p:nvPr/>
        </p:nvSpPr>
        <p:spPr>
          <a:xfrm>
            <a:off x="0" y="1313932"/>
            <a:ext cx="1898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S</a:t>
            </a:r>
            <a:r>
              <a:rPr lang="en-CH" sz="1600" dirty="0"/>
              <a:t>h</a:t>
            </a:r>
            <a:r>
              <a:rPr lang="de-CH" sz="1600" dirty="0"/>
              <a:t>o</a:t>
            </a:r>
            <a:r>
              <a:rPr lang="en-CH" sz="1600" dirty="0"/>
              <a:t>w</a:t>
            </a:r>
            <a:r>
              <a:rPr lang="de-CH" sz="1600" dirty="0"/>
              <a:t>s</a:t>
            </a:r>
            <a:r>
              <a:rPr lang="en-CH" sz="1600" dirty="0"/>
              <a:t> only the unapproved jobs</a:t>
            </a:r>
          </a:p>
        </p:txBody>
      </p:sp>
    </p:spTree>
    <p:extLst>
      <p:ext uri="{BB962C8B-B14F-4D97-AF65-F5344CB8AC3E}">
        <p14:creationId xmlns:p14="http://schemas.microsoft.com/office/powerpoint/2010/main" val="3469156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07282B-7F69-4459-BBDF-74F648A597E2}"/>
              </a:ext>
            </a:extLst>
          </p:cNvPr>
          <p:cNvSpPr txBox="1"/>
          <p:nvPr/>
        </p:nvSpPr>
        <p:spPr>
          <a:xfrm>
            <a:off x="0" y="1313932"/>
            <a:ext cx="18988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W</a:t>
            </a:r>
            <a:r>
              <a:rPr lang="en-CH" sz="1600" dirty="0"/>
              <a:t>h</a:t>
            </a:r>
            <a:r>
              <a:rPr lang="de-CH" sz="1600" dirty="0"/>
              <a:t>e</a:t>
            </a:r>
            <a:r>
              <a:rPr lang="en-CH" sz="1600" dirty="0"/>
              <a:t>n </a:t>
            </a:r>
            <a:r>
              <a:rPr lang="de-CH" sz="1600" dirty="0"/>
              <a:t>a</a:t>
            </a:r>
            <a:r>
              <a:rPr lang="en-CH" sz="1600" dirty="0"/>
              <a:t>n </a:t>
            </a:r>
            <a:r>
              <a:rPr lang="de-CH" sz="1600" dirty="0"/>
              <a:t>a</a:t>
            </a:r>
            <a:r>
              <a:rPr lang="en-CH" sz="1600" dirty="0"/>
              <a:t>d</a:t>
            </a:r>
            <a:r>
              <a:rPr lang="de-CH" sz="1600" dirty="0"/>
              <a:t>m</a:t>
            </a:r>
            <a:r>
              <a:rPr lang="en-CH" sz="1600" dirty="0" err="1"/>
              <a:t>i</a:t>
            </a:r>
            <a:r>
              <a:rPr lang="de-CH" sz="1600" dirty="0"/>
              <a:t>n</a:t>
            </a:r>
            <a:r>
              <a:rPr lang="en-CH" sz="1600" dirty="0"/>
              <a:t> </a:t>
            </a:r>
            <a:r>
              <a:rPr lang="de-CH" sz="1600" dirty="0"/>
              <a:t>e</a:t>
            </a:r>
            <a:r>
              <a:rPr lang="en-CH" sz="1600" dirty="0"/>
              <a:t>d</a:t>
            </a:r>
            <a:r>
              <a:rPr lang="de-CH" sz="1600" dirty="0"/>
              <a:t>i</a:t>
            </a:r>
            <a:r>
              <a:rPr lang="en-CH" sz="1600" dirty="0"/>
              <a:t>t</a:t>
            </a:r>
            <a:r>
              <a:rPr lang="de-CH" sz="1600" dirty="0"/>
              <a:t>s</a:t>
            </a:r>
            <a:r>
              <a:rPr lang="en-CH" sz="1600" dirty="0"/>
              <a:t> </a:t>
            </a:r>
            <a:r>
              <a:rPr lang="de-CH" sz="1600" dirty="0"/>
              <a:t>a</a:t>
            </a:r>
            <a:r>
              <a:rPr lang="en-CH" sz="1600" dirty="0"/>
              <a:t> </a:t>
            </a:r>
            <a:r>
              <a:rPr lang="de-CH" sz="1600" dirty="0"/>
              <a:t>j</a:t>
            </a:r>
            <a:r>
              <a:rPr lang="en-CH" sz="1600" dirty="0"/>
              <a:t>o</a:t>
            </a:r>
            <a:r>
              <a:rPr lang="de-CH" sz="1600" dirty="0"/>
              <a:t>b</a:t>
            </a:r>
            <a:r>
              <a:rPr lang="en-CH" sz="1600" dirty="0"/>
              <a:t>, </a:t>
            </a:r>
            <a:r>
              <a:rPr lang="de-CH" sz="1600" dirty="0"/>
              <a:t>h</a:t>
            </a:r>
            <a:r>
              <a:rPr lang="en-CH" sz="1600" dirty="0"/>
              <a:t>e/</a:t>
            </a:r>
            <a:r>
              <a:rPr lang="de-CH" sz="1600" dirty="0"/>
              <a:t>s</a:t>
            </a:r>
            <a:r>
              <a:rPr lang="en-CH" sz="1600" dirty="0"/>
              <a:t>h</a:t>
            </a:r>
            <a:r>
              <a:rPr lang="de-CH" sz="1600" dirty="0"/>
              <a:t>e</a:t>
            </a:r>
            <a:r>
              <a:rPr lang="en-CH" sz="1600" dirty="0"/>
              <a:t> </a:t>
            </a:r>
            <a:r>
              <a:rPr lang="de-CH" sz="1600" dirty="0"/>
              <a:t>c</a:t>
            </a:r>
            <a:r>
              <a:rPr lang="en-CH" sz="1600" dirty="0"/>
              <a:t>a</a:t>
            </a:r>
            <a:r>
              <a:rPr lang="de-CH" sz="1600" dirty="0"/>
              <a:t>n</a:t>
            </a:r>
            <a:r>
              <a:rPr lang="en-CH" sz="1600" dirty="0"/>
              <a:t> </a:t>
            </a:r>
            <a:r>
              <a:rPr lang="de-CH" sz="1600" dirty="0"/>
              <a:t>c</a:t>
            </a:r>
            <a:r>
              <a:rPr lang="en-CH" sz="1600" dirty="0"/>
              <a:t>h</a:t>
            </a:r>
            <a:r>
              <a:rPr lang="de-CH" sz="1600" dirty="0"/>
              <a:t>a</a:t>
            </a:r>
            <a:r>
              <a:rPr lang="en-CH" sz="1600" dirty="0"/>
              <a:t>n</a:t>
            </a:r>
            <a:r>
              <a:rPr lang="de-CH" sz="1600" dirty="0"/>
              <a:t>g</a:t>
            </a:r>
            <a:r>
              <a:rPr lang="en-CH" sz="1600" dirty="0"/>
              <a:t>e </a:t>
            </a:r>
            <a:r>
              <a:rPr lang="de-CH" sz="1600" dirty="0"/>
              <a:t>a</a:t>
            </a:r>
            <a:r>
              <a:rPr lang="en-CH" sz="1600" dirty="0"/>
              <a:t>n</a:t>
            </a:r>
            <a:r>
              <a:rPr lang="de-CH" sz="1600" dirty="0"/>
              <a:t>y</a:t>
            </a:r>
            <a:r>
              <a:rPr lang="en-CH" sz="1600" dirty="0"/>
              <a:t> </a:t>
            </a:r>
            <a:r>
              <a:rPr lang="de-CH" sz="1600" dirty="0"/>
              <a:t>d</a:t>
            </a:r>
            <a:r>
              <a:rPr lang="en-CH" sz="1600" dirty="0"/>
              <a:t>e</a:t>
            </a:r>
            <a:r>
              <a:rPr lang="de-CH" sz="1600" dirty="0"/>
              <a:t>t</a:t>
            </a:r>
            <a:r>
              <a:rPr lang="en-CH" sz="1600" dirty="0"/>
              <a:t>a</a:t>
            </a:r>
            <a:r>
              <a:rPr lang="de-CH" sz="1600" dirty="0"/>
              <a:t>i</a:t>
            </a:r>
            <a:r>
              <a:rPr lang="en-CH" sz="1600" dirty="0"/>
              <a:t>l</a:t>
            </a:r>
            <a:r>
              <a:rPr lang="de-CH" sz="1600" dirty="0"/>
              <a:t>s</a:t>
            </a:r>
            <a:r>
              <a:rPr lang="en-CH" sz="1600" dirty="0"/>
              <a:t> </a:t>
            </a:r>
            <a:r>
              <a:rPr lang="de-CH" sz="1600" dirty="0"/>
              <a:t>a</a:t>
            </a:r>
            <a:r>
              <a:rPr lang="en-CH" sz="1600" dirty="0"/>
              <a:t>n</a:t>
            </a:r>
            <a:r>
              <a:rPr lang="de-CH" sz="1600" dirty="0"/>
              <a:t>d</a:t>
            </a:r>
            <a:r>
              <a:rPr lang="en-CH" sz="1600" dirty="0"/>
              <a:t> </a:t>
            </a:r>
            <a:r>
              <a:rPr lang="de-CH" sz="1600" dirty="0"/>
              <a:t>e</a:t>
            </a:r>
            <a:r>
              <a:rPr lang="en-CH" sz="1600" dirty="0" err="1"/>
              <a:t>i</a:t>
            </a:r>
            <a:r>
              <a:rPr lang="de-CH" sz="1600" dirty="0"/>
              <a:t>t</a:t>
            </a:r>
            <a:r>
              <a:rPr lang="en-CH" sz="1600" dirty="0"/>
              <a:t>h</a:t>
            </a:r>
            <a:r>
              <a:rPr lang="de-CH" sz="1600" dirty="0"/>
              <a:t>e</a:t>
            </a:r>
            <a:r>
              <a:rPr lang="en-CH" sz="1600" dirty="0"/>
              <a:t>r </a:t>
            </a:r>
            <a:r>
              <a:rPr lang="de-CH" sz="1600" dirty="0"/>
              <a:t>S</a:t>
            </a:r>
            <a:r>
              <a:rPr lang="en-CH" sz="1600" dirty="0"/>
              <a:t>u</a:t>
            </a:r>
            <a:r>
              <a:rPr lang="de-CH" sz="1600" dirty="0"/>
              <a:t>b</a:t>
            </a:r>
            <a:r>
              <a:rPr lang="en-CH" sz="1600" dirty="0"/>
              <a:t>m</a:t>
            </a:r>
            <a:r>
              <a:rPr lang="de-CH" sz="1600" dirty="0"/>
              <a:t>i</a:t>
            </a:r>
            <a:r>
              <a:rPr lang="en-CH" sz="1600" dirty="0"/>
              <a:t>t, </a:t>
            </a:r>
            <a:r>
              <a:rPr lang="de-CH" sz="1600" dirty="0"/>
              <a:t>R</a:t>
            </a:r>
            <a:r>
              <a:rPr lang="en-CH" sz="1600" dirty="0"/>
              <a:t>e</a:t>
            </a:r>
            <a:r>
              <a:rPr lang="de-CH" sz="1600" dirty="0"/>
              <a:t>s</a:t>
            </a:r>
            <a:r>
              <a:rPr lang="en-CH" sz="1600" dirty="0"/>
              <a:t>e</a:t>
            </a:r>
            <a:r>
              <a:rPr lang="de-CH" sz="1600" dirty="0"/>
              <a:t>t</a:t>
            </a:r>
            <a:r>
              <a:rPr lang="en-CH" sz="1600" dirty="0"/>
              <a:t> </a:t>
            </a:r>
            <a:r>
              <a:rPr lang="de-CH" sz="1600" dirty="0"/>
              <a:t>o</a:t>
            </a:r>
            <a:r>
              <a:rPr lang="en-CH" sz="1600" dirty="0"/>
              <a:t>r </a:t>
            </a:r>
            <a:r>
              <a:rPr lang="de-CH" sz="1600" dirty="0"/>
              <a:t>D</a:t>
            </a:r>
            <a:r>
              <a:rPr lang="en-CH" sz="1600" dirty="0"/>
              <a:t>e</a:t>
            </a:r>
            <a:r>
              <a:rPr lang="de-CH" sz="1600" dirty="0"/>
              <a:t>l</a:t>
            </a:r>
            <a:r>
              <a:rPr lang="en-CH" sz="1600" dirty="0"/>
              <a:t>e</a:t>
            </a:r>
            <a:r>
              <a:rPr lang="de-CH" sz="1600" dirty="0"/>
              <a:t>t</a:t>
            </a:r>
            <a:r>
              <a:rPr lang="en-CH" sz="1600" dirty="0"/>
              <a:t>e (</a:t>
            </a:r>
            <a:r>
              <a:rPr lang="de-CH" sz="1600" dirty="0"/>
              <a:t>w</a:t>
            </a:r>
            <a:r>
              <a:rPr lang="en-CH" sz="1600" dirty="0" err="1"/>
              <a:t>i</a:t>
            </a:r>
            <a:r>
              <a:rPr lang="de-CH" sz="1600" dirty="0"/>
              <a:t>t</a:t>
            </a:r>
            <a:r>
              <a:rPr lang="en-CH" sz="1600" dirty="0"/>
              <a:t>h </a:t>
            </a:r>
            <a:r>
              <a:rPr lang="de-CH" sz="1600" dirty="0"/>
              <a:t>c</a:t>
            </a:r>
            <a:r>
              <a:rPr lang="en-CH" sz="1600" dirty="0"/>
              <a:t>o</a:t>
            </a:r>
            <a:r>
              <a:rPr lang="de-CH" sz="1600" dirty="0"/>
              <a:t>n</a:t>
            </a:r>
            <a:r>
              <a:rPr lang="en-CH" sz="1600" dirty="0"/>
              <a:t>f</a:t>
            </a:r>
            <a:r>
              <a:rPr lang="de-CH" sz="1600" dirty="0"/>
              <a:t>i</a:t>
            </a:r>
            <a:r>
              <a:rPr lang="en-CH" sz="1600" dirty="0"/>
              <a:t>r</a:t>
            </a:r>
            <a:r>
              <a:rPr lang="de-CH" sz="1600" dirty="0"/>
              <a:t>m</a:t>
            </a:r>
            <a:r>
              <a:rPr lang="en-CH" sz="1600" dirty="0"/>
              <a:t>a</a:t>
            </a:r>
            <a:r>
              <a:rPr lang="de-CH" sz="1600" dirty="0"/>
              <a:t>t</a:t>
            </a:r>
            <a:r>
              <a:rPr lang="en-CH" sz="1600" dirty="0" err="1"/>
              <a:t>i</a:t>
            </a:r>
            <a:r>
              <a:rPr lang="de-CH" sz="1600" dirty="0"/>
              <a:t>o</a:t>
            </a:r>
            <a:r>
              <a:rPr lang="en-CH" sz="1600" dirty="0"/>
              <a:t>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423414-C378-4BAF-919A-1BCCD84FF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55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0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3E7487-45A5-4846-86CB-58E2DD5D4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57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6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1E58BD-E07B-44F3-9723-DC778B9C9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56" y="0"/>
            <a:ext cx="10287000" cy="6858000"/>
          </a:xfrm>
          <a:prstGeom prst="rect">
            <a:avLst/>
          </a:prstGeom>
        </p:spPr>
      </p:pic>
      <p:sp>
        <p:nvSpPr>
          <p:cNvPr id="16" name="Arrow: Up 15">
            <a:extLst>
              <a:ext uri="{FF2B5EF4-FFF2-40B4-BE49-F238E27FC236}">
                <a16:creationId xmlns:a16="http://schemas.microsoft.com/office/drawing/2014/main" id="{5015A8B0-1613-49D1-A4AD-4C9EC8B848F2}"/>
              </a:ext>
            </a:extLst>
          </p:cNvPr>
          <p:cNvSpPr/>
          <p:nvPr/>
        </p:nvSpPr>
        <p:spPr>
          <a:xfrm rot="5400000">
            <a:off x="3393996" y="219851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94E8AA-CC67-4D4A-BD7F-4005BC89C139}"/>
              </a:ext>
            </a:extLst>
          </p:cNvPr>
          <p:cNvSpPr txBox="1"/>
          <p:nvPr/>
        </p:nvSpPr>
        <p:spPr>
          <a:xfrm>
            <a:off x="1899856" y="1688757"/>
            <a:ext cx="13870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Clicking</a:t>
            </a:r>
            <a:r>
              <a:rPr lang="de-CH" sz="1600" dirty="0"/>
              <a:t> on a </a:t>
            </a:r>
            <a:r>
              <a:rPr lang="de-CH" sz="1600" dirty="0" err="1"/>
              <a:t>job</a:t>
            </a:r>
            <a:r>
              <a:rPr lang="de-CH" sz="1600" dirty="0"/>
              <a:t> </a:t>
            </a:r>
            <a:r>
              <a:rPr lang="de-CH" sz="1600" dirty="0" err="1"/>
              <a:t>leads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details</a:t>
            </a:r>
            <a:r>
              <a:rPr lang="de-CH" sz="1600" dirty="0"/>
              <a:t> </a:t>
            </a:r>
            <a:r>
              <a:rPr lang="de-CH" sz="1600" dirty="0" err="1"/>
              <a:t>for</a:t>
            </a:r>
            <a:r>
              <a:rPr lang="de-CH" sz="1600" dirty="0"/>
              <a:t> </a:t>
            </a:r>
            <a:r>
              <a:rPr lang="de-CH" sz="1600" dirty="0" err="1"/>
              <a:t>that</a:t>
            </a:r>
            <a:r>
              <a:rPr lang="de-CH" sz="1600" dirty="0"/>
              <a:t> </a:t>
            </a:r>
            <a:r>
              <a:rPr lang="de-CH" sz="1600" dirty="0" err="1"/>
              <a:t>job</a:t>
            </a:r>
            <a:r>
              <a:rPr lang="de-CH" sz="1600" dirty="0"/>
              <a:t>,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job</a:t>
            </a:r>
            <a:r>
              <a:rPr lang="de-CH" sz="1600" dirty="0"/>
              <a:t> </a:t>
            </a:r>
            <a:r>
              <a:rPr lang="de-CH" sz="1600" dirty="0" err="1"/>
              <a:t>where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mouse</a:t>
            </a:r>
            <a:r>
              <a:rPr lang="de-CH" sz="1600" dirty="0"/>
              <a:t> </a:t>
            </a:r>
            <a:r>
              <a:rPr lang="de-CH" sz="1600" dirty="0" err="1"/>
              <a:t>hovers</a:t>
            </a:r>
            <a:r>
              <a:rPr lang="de-CH" sz="1600" dirty="0"/>
              <a:t> </a:t>
            </a:r>
            <a:r>
              <a:rPr lang="de-CH" sz="1600" dirty="0" err="1"/>
              <a:t>has</a:t>
            </a:r>
            <a:r>
              <a:rPr lang="de-CH" sz="1600" dirty="0"/>
              <a:t> a highlight</a:t>
            </a:r>
            <a:endParaRPr lang="en-CH" sz="1600" dirty="0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D62F07B4-48A4-4FC2-80E8-15A0ADCDBFA3}"/>
              </a:ext>
            </a:extLst>
          </p:cNvPr>
          <p:cNvSpPr/>
          <p:nvPr/>
        </p:nvSpPr>
        <p:spPr>
          <a:xfrm rot="5400000">
            <a:off x="3393998" y="16928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11305AB7-2679-4DAB-9164-0900C600FC35}"/>
              </a:ext>
            </a:extLst>
          </p:cNvPr>
          <p:cNvSpPr/>
          <p:nvPr/>
        </p:nvSpPr>
        <p:spPr>
          <a:xfrm rot="5400000">
            <a:off x="3410470" y="4417555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026" name="Picture 2" descr="http://www.clker.com/cliparts/U/2/w/h/l/f/mouse-pointer-md.png">
            <a:extLst>
              <a:ext uri="{FF2B5EF4-FFF2-40B4-BE49-F238E27FC236}">
                <a16:creationId xmlns:a16="http://schemas.microsoft.com/office/drawing/2014/main" id="{D017E4A1-4D29-4AA9-B5A1-E192E1725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5" y="1799976"/>
            <a:ext cx="121765" cy="13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0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9D38E8-AF32-4401-806F-462A013BC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2D531A04-EBB6-4732-BC95-75CD4FD1025A}"/>
              </a:ext>
            </a:extLst>
          </p:cNvPr>
          <p:cNvSpPr/>
          <p:nvPr/>
        </p:nvSpPr>
        <p:spPr>
          <a:xfrm rot="16200000">
            <a:off x="5322478" y="1123631"/>
            <a:ext cx="263611" cy="8583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845030-26E2-4E15-917C-87E8731AC955}"/>
              </a:ext>
            </a:extLst>
          </p:cNvPr>
          <p:cNvSpPr txBox="1"/>
          <p:nvPr/>
        </p:nvSpPr>
        <p:spPr>
          <a:xfrm>
            <a:off x="5883482" y="1326292"/>
            <a:ext cx="5152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Entering</a:t>
            </a:r>
            <a:r>
              <a:rPr lang="de-CH" sz="1600" dirty="0"/>
              <a:t> a </a:t>
            </a:r>
            <a:r>
              <a:rPr lang="de-CH" sz="1600" dirty="0" err="1"/>
              <a:t>search</a:t>
            </a:r>
            <a:r>
              <a:rPr lang="de-CH" sz="1600" dirty="0"/>
              <a:t> </a:t>
            </a:r>
            <a:r>
              <a:rPr lang="de-CH" sz="1600" dirty="0" err="1"/>
              <a:t>term</a:t>
            </a:r>
            <a:r>
              <a:rPr lang="de-CH" sz="1600" dirty="0"/>
              <a:t> and </a:t>
            </a:r>
            <a:r>
              <a:rPr lang="de-CH" sz="1600" dirty="0" err="1"/>
              <a:t>pressing</a:t>
            </a:r>
            <a:r>
              <a:rPr lang="de-CH" sz="1600" dirty="0"/>
              <a:t> ‘Enter’ </a:t>
            </a:r>
            <a:r>
              <a:rPr lang="de-CH" sz="1600" dirty="0" err="1"/>
              <a:t>or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Search </a:t>
            </a:r>
            <a:r>
              <a:rPr lang="de-CH" sz="1600" dirty="0" err="1"/>
              <a:t>button</a:t>
            </a:r>
            <a:r>
              <a:rPr lang="en-CH" sz="1600" dirty="0"/>
              <a:t>. </a:t>
            </a:r>
            <a:r>
              <a:rPr lang="de-CH" sz="1600" dirty="0"/>
              <a:t>A</a:t>
            </a:r>
            <a:r>
              <a:rPr lang="en-CH" sz="1600" dirty="0"/>
              <a:t>l</a:t>
            </a:r>
            <a:r>
              <a:rPr lang="de-CH" sz="1600" dirty="0"/>
              <a:t>t</a:t>
            </a:r>
            <a:r>
              <a:rPr lang="en-CH" sz="1600" dirty="0"/>
              <a:t>e</a:t>
            </a:r>
            <a:r>
              <a:rPr lang="de-CH" sz="1600" dirty="0"/>
              <a:t>r</a:t>
            </a:r>
            <a:r>
              <a:rPr lang="en-CH" sz="1600" dirty="0"/>
              <a:t>n</a:t>
            </a:r>
            <a:r>
              <a:rPr lang="de-CH" sz="1600" dirty="0"/>
              <a:t>a</a:t>
            </a:r>
            <a:r>
              <a:rPr lang="en-CH" sz="1600" dirty="0"/>
              <a:t>t</a:t>
            </a:r>
            <a:r>
              <a:rPr lang="de-CH" sz="1600" dirty="0"/>
              <a:t>i</a:t>
            </a:r>
            <a:r>
              <a:rPr lang="en-CH" sz="1600" dirty="0"/>
              <a:t>v</a:t>
            </a:r>
            <a:r>
              <a:rPr lang="de-CH" sz="1600" dirty="0"/>
              <a:t>e</a:t>
            </a:r>
            <a:r>
              <a:rPr lang="en-CH" sz="1600" dirty="0"/>
              <a:t>l</a:t>
            </a:r>
            <a:r>
              <a:rPr lang="de-CH" sz="1600" dirty="0"/>
              <a:t>y</a:t>
            </a:r>
            <a:r>
              <a:rPr lang="en-CH" sz="1600" dirty="0"/>
              <a:t> </a:t>
            </a:r>
            <a:r>
              <a:rPr lang="de-CH" sz="1600" dirty="0"/>
              <a:t>t</a:t>
            </a:r>
            <a:r>
              <a:rPr lang="en-CH" sz="1600" dirty="0"/>
              <a:t>h</a:t>
            </a:r>
            <a:r>
              <a:rPr lang="de-CH" sz="1600" dirty="0"/>
              <a:t>e</a:t>
            </a:r>
            <a:r>
              <a:rPr lang="en-CH" sz="1600" dirty="0"/>
              <a:t>r</a:t>
            </a:r>
            <a:r>
              <a:rPr lang="de-CH" sz="1600" dirty="0"/>
              <a:t>e</a:t>
            </a:r>
            <a:r>
              <a:rPr lang="en-CH" sz="1600" dirty="0"/>
              <a:t> </a:t>
            </a:r>
            <a:r>
              <a:rPr lang="de-CH" sz="1600" dirty="0"/>
              <a:t>i</a:t>
            </a:r>
            <a:r>
              <a:rPr lang="en-CH" sz="1600" dirty="0"/>
              <a:t>s </a:t>
            </a:r>
            <a:r>
              <a:rPr lang="de-CH" sz="1600" dirty="0"/>
              <a:t>t</a:t>
            </a:r>
            <a:r>
              <a:rPr lang="en-CH" sz="1600" dirty="0"/>
              <a:t>h</a:t>
            </a:r>
            <a:r>
              <a:rPr lang="de-CH" sz="1600" dirty="0"/>
              <a:t>e</a:t>
            </a:r>
            <a:r>
              <a:rPr lang="en-CH" sz="1600" dirty="0"/>
              <a:t> A</a:t>
            </a:r>
            <a:r>
              <a:rPr lang="de-CH" sz="1600" dirty="0"/>
              <a:t>d</a:t>
            </a:r>
            <a:r>
              <a:rPr lang="en-CH" sz="1600" dirty="0"/>
              <a:t>van</a:t>
            </a:r>
            <a:r>
              <a:rPr lang="de-CH" sz="1600" dirty="0"/>
              <a:t>c</a:t>
            </a:r>
            <a:r>
              <a:rPr lang="en-CH" sz="1600" dirty="0"/>
              <a:t>e</a:t>
            </a:r>
            <a:r>
              <a:rPr lang="de-CH" sz="1600" dirty="0"/>
              <a:t>d</a:t>
            </a:r>
            <a:r>
              <a:rPr lang="en-CH" sz="1600" dirty="0"/>
              <a:t> </a:t>
            </a:r>
            <a:r>
              <a:rPr lang="de-CH" sz="1600" dirty="0"/>
              <a:t>S</a:t>
            </a:r>
            <a:r>
              <a:rPr lang="en-CH" sz="1600" dirty="0"/>
              <a:t>e</a:t>
            </a:r>
            <a:r>
              <a:rPr lang="de-CH" sz="1600" dirty="0"/>
              <a:t>a</a:t>
            </a:r>
            <a:r>
              <a:rPr lang="en-CH" sz="1600" dirty="0"/>
              <a:t>r</a:t>
            </a:r>
            <a:r>
              <a:rPr lang="de-CH" sz="1600" dirty="0"/>
              <a:t>c</a:t>
            </a:r>
            <a:r>
              <a:rPr lang="en-CH" sz="16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61989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F444C8-06B3-449C-BEF7-B52063CE3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2D531A04-EBB6-4732-BC95-75CD4FD1025A}"/>
              </a:ext>
            </a:extLst>
          </p:cNvPr>
          <p:cNvSpPr/>
          <p:nvPr/>
        </p:nvSpPr>
        <p:spPr>
          <a:xfrm rot="16200000">
            <a:off x="5701418" y="3051285"/>
            <a:ext cx="263611" cy="8583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845030-26E2-4E15-917C-87E8731AC955}"/>
              </a:ext>
            </a:extLst>
          </p:cNvPr>
          <p:cNvSpPr txBox="1"/>
          <p:nvPr/>
        </p:nvSpPr>
        <p:spPr>
          <a:xfrm>
            <a:off x="6262422" y="3253946"/>
            <a:ext cx="5152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/>
              <a:t>S</a:t>
            </a:r>
            <a:r>
              <a:rPr lang="de-CH" sz="1600" dirty="0"/>
              <a:t>e</a:t>
            </a:r>
            <a:r>
              <a:rPr lang="en-CH" sz="1600" dirty="0"/>
              <a:t>a</a:t>
            </a:r>
            <a:r>
              <a:rPr lang="de-CH" sz="1600" dirty="0"/>
              <a:t>r</a:t>
            </a:r>
            <a:r>
              <a:rPr lang="en-CH" sz="1600" dirty="0"/>
              <a:t>c</a:t>
            </a:r>
            <a:r>
              <a:rPr lang="de-CH" sz="1600" dirty="0"/>
              <a:t>h</a:t>
            </a:r>
            <a:r>
              <a:rPr lang="en-CH" sz="1600" dirty="0"/>
              <a:t> </a:t>
            </a:r>
            <a:r>
              <a:rPr lang="de-CH" sz="1600" dirty="0"/>
              <a:t>w</a:t>
            </a:r>
            <a:r>
              <a:rPr lang="en-CH" sz="1600" dirty="0" err="1"/>
              <a:t>i</a:t>
            </a:r>
            <a:r>
              <a:rPr lang="de-CH" sz="1600" dirty="0"/>
              <a:t>t</a:t>
            </a:r>
            <a:r>
              <a:rPr lang="en-CH" sz="1600" dirty="0"/>
              <a:t>h </a:t>
            </a:r>
            <a:r>
              <a:rPr lang="de-CH" sz="1600" dirty="0"/>
              <a:t>t</a:t>
            </a:r>
            <a:r>
              <a:rPr lang="en-CH" sz="1600" dirty="0"/>
              <a:t>h</a:t>
            </a:r>
            <a:r>
              <a:rPr lang="de-CH" sz="1600" dirty="0"/>
              <a:t>e</a:t>
            </a:r>
            <a:r>
              <a:rPr lang="en-CH" sz="1600" dirty="0"/>
              <a:t> </a:t>
            </a:r>
            <a:r>
              <a:rPr lang="de-CH" sz="1600" dirty="0"/>
              <a:t>v</a:t>
            </a:r>
            <a:r>
              <a:rPr lang="en-CH" sz="1600" dirty="0"/>
              <a:t>a</a:t>
            </a:r>
            <a:r>
              <a:rPr lang="de-CH" sz="1600" dirty="0"/>
              <a:t>r</a:t>
            </a:r>
            <a:r>
              <a:rPr lang="en-CH" sz="1600" dirty="0" err="1"/>
              <a:t>i</a:t>
            </a:r>
            <a:r>
              <a:rPr lang="de-CH" sz="1600" dirty="0"/>
              <a:t>o</a:t>
            </a:r>
            <a:r>
              <a:rPr lang="en-CH" sz="1600" dirty="0"/>
              <a:t>u</a:t>
            </a:r>
            <a:r>
              <a:rPr lang="de-CH" sz="1600" dirty="0"/>
              <a:t>s</a:t>
            </a:r>
            <a:r>
              <a:rPr lang="en-CH" sz="1600" dirty="0"/>
              <a:t> </a:t>
            </a:r>
            <a:r>
              <a:rPr lang="de-CH" sz="1600" dirty="0"/>
              <a:t>c</a:t>
            </a:r>
            <a:r>
              <a:rPr lang="en-CH" sz="1600" dirty="0"/>
              <a:t>r</a:t>
            </a:r>
            <a:r>
              <a:rPr lang="de-CH" sz="1600" dirty="0"/>
              <a:t>i</a:t>
            </a:r>
            <a:r>
              <a:rPr lang="en-CH" sz="1600" dirty="0"/>
              <a:t>t</a:t>
            </a:r>
            <a:r>
              <a:rPr lang="de-CH" sz="1600" dirty="0"/>
              <a:t>e</a:t>
            </a:r>
            <a:r>
              <a:rPr lang="en-CH" sz="1600" dirty="0"/>
              <a:t>r</a:t>
            </a:r>
            <a:r>
              <a:rPr lang="de-CH" sz="1600" dirty="0"/>
              <a:t>i</a:t>
            </a:r>
            <a:r>
              <a:rPr lang="en-CH" sz="1600" dirty="0"/>
              <a:t>a</a:t>
            </a:r>
            <a:r>
              <a:rPr lang="de-CH" sz="1600" dirty="0"/>
              <a:t>s</a:t>
            </a:r>
            <a:r>
              <a:rPr lang="en-CH" sz="1600" dirty="0"/>
              <a:t> </a:t>
            </a:r>
            <a:r>
              <a:rPr lang="de-CH" sz="1600" dirty="0"/>
              <a:t>o</a:t>
            </a:r>
            <a:r>
              <a:rPr lang="en-CH" sz="1600" dirty="0"/>
              <a:t>r </a:t>
            </a:r>
            <a:r>
              <a:rPr lang="de-CH" sz="1600" dirty="0"/>
              <a:t>b</a:t>
            </a:r>
            <a:r>
              <a:rPr lang="en-CH" sz="1600" dirty="0"/>
              <a:t>a</a:t>
            </a:r>
            <a:r>
              <a:rPr lang="de-CH" sz="1600" dirty="0"/>
              <a:t>c</a:t>
            </a:r>
            <a:r>
              <a:rPr lang="en-CH" sz="1600" dirty="0"/>
              <a:t>k </a:t>
            </a:r>
            <a:r>
              <a:rPr lang="de-CH" sz="1600" dirty="0"/>
              <a:t>t</a:t>
            </a:r>
            <a:r>
              <a:rPr lang="en-CH" sz="1600" dirty="0"/>
              <a:t>o </a:t>
            </a:r>
            <a:r>
              <a:rPr lang="de-CH" sz="1600" dirty="0"/>
              <a:t>S</a:t>
            </a:r>
            <a:r>
              <a:rPr lang="en-CH" sz="1600" dirty="0" err="1"/>
              <a:t>i</a:t>
            </a:r>
            <a:r>
              <a:rPr lang="de-CH" sz="1600" dirty="0"/>
              <a:t>m</a:t>
            </a:r>
            <a:r>
              <a:rPr lang="en-CH" sz="1600" dirty="0"/>
              <a:t>p</a:t>
            </a:r>
            <a:r>
              <a:rPr lang="de-CH" sz="1600" dirty="0"/>
              <a:t>l</a:t>
            </a:r>
            <a:r>
              <a:rPr lang="en-CH" sz="1600" dirty="0"/>
              <a:t>e </a:t>
            </a:r>
            <a:r>
              <a:rPr lang="de-CH" sz="1600" dirty="0"/>
              <a:t>S</a:t>
            </a:r>
            <a:r>
              <a:rPr lang="en-CH" sz="1600" dirty="0"/>
              <a:t>e</a:t>
            </a:r>
            <a:r>
              <a:rPr lang="de-CH" sz="1600" dirty="0"/>
              <a:t>a</a:t>
            </a:r>
            <a:r>
              <a:rPr lang="en-CH" sz="1600" dirty="0"/>
              <a:t>r</a:t>
            </a:r>
            <a:r>
              <a:rPr lang="de-CH" sz="1600" dirty="0"/>
              <a:t>c</a:t>
            </a:r>
            <a:r>
              <a:rPr lang="en-CH" sz="16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25224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Up 11">
            <a:extLst>
              <a:ext uri="{FF2B5EF4-FFF2-40B4-BE49-F238E27FC236}">
                <a16:creationId xmlns:a16="http://schemas.microsoft.com/office/drawing/2014/main" id="{2D531A04-EBB6-4732-BC95-75CD4FD1025A}"/>
              </a:ext>
            </a:extLst>
          </p:cNvPr>
          <p:cNvSpPr/>
          <p:nvPr/>
        </p:nvSpPr>
        <p:spPr>
          <a:xfrm rot="16200000">
            <a:off x="6293713" y="836137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845030-26E2-4E15-917C-87E8731AC955}"/>
              </a:ext>
            </a:extLst>
          </p:cNvPr>
          <p:cNvSpPr txBox="1"/>
          <p:nvPr/>
        </p:nvSpPr>
        <p:spPr>
          <a:xfrm>
            <a:off x="6701472" y="823784"/>
            <a:ext cx="240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/>
              <a:t>Entering</a:t>
            </a:r>
            <a:r>
              <a:rPr lang="de-CH" sz="1200" dirty="0"/>
              <a:t> a </a:t>
            </a:r>
            <a:r>
              <a:rPr lang="de-CH" sz="1200" dirty="0" err="1"/>
              <a:t>search</a:t>
            </a:r>
            <a:r>
              <a:rPr lang="de-CH" sz="1200" dirty="0"/>
              <a:t> </a:t>
            </a:r>
            <a:r>
              <a:rPr lang="de-CH" sz="1200" dirty="0" err="1"/>
              <a:t>term</a:t>
            </a:r>
            <a:r>
              <a:rPr lang="de-CH" sz="1200" dirty="0"/>
              <a:t> and </a:t>
            </a:r>
            <a:r>
              <a:rPr lang="de-CH" sz="1200" dirty="0" err="1"/>
              <a:t>pressing</a:t>
            </a:r>
            <a:r>
              <a:rPr lang="de-CH" sz="1200" dirty="0"/>
              <a:t> ‘Enter’ </a:t>
            </a:r>
            <a:r>
              <a:rPr lang="de-CH" sz="1200" dirty="0" err="1"/>
              <a:t>or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Search </a:t>
            </a:r>
            <a:r>
              <a:rPr lang="de-CH" sz="1200" dirty="0" err="1"/>
              <a:t>button</a:t>
            </a:r>
            <a:r>
              <a:rPr lang="de-CH" sz="1200" dirty="0"/>
              <a:t> </a:t>
            </a:r>
            <a:r>
              <a:rPr lang="de-CH" sz="1200" dirty="0" err="1"/>
              <a:t>searches</a:t>
            </a:r>
            <a:r>
              <a:rPr lang="de-CH" sz="1200" dirty="0"/>
              <a:t> </a:t>
            </a:r>
            <a:r>
              <a:rPr lang="de-CH" sz="1200" dirty="0" err="1"/>
              <a:t>job</a:t>
            </a:r>
            <a:r>
              <a:rPr lang="de-CH" sz="1200" dirty="0"/>
              <a:t> </a:t>
            </a:r>
            <a:r>
              <a:rPr lang="de-CH" sz="1200" dirty="0" err="1"/>
              <a:t>titles</a:t>
            </a:r>
            <a:r>
              <a:rPr lang="de-CH" sz="1200" dirty="0"/>
              <a:t> </a:t>
            </a:r>
            <a:r>
              <a:rPr lang="de-CH" sz="1200" dirty="0" err="1"/>
              <a:t>for</a:t>
            </a:r>
            <a:r>
              <a:rPr lang="de-CH" sz="1200" dirty="0"/>
              <a:t> </a:t>
            </a:r>
            <a:r>
              <a:rPr lang="de-CH" sz="1200" dirty="0" err="1"/>
              <a:t>matches</a:t>
            </a:r>
            <a:endParaRPr lang="en-CH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E609A7-B7DB-4654-AFBC-44BBB8F02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1451A-7303-4AE5-8616-9A4A9CACE2C7}"/>
              </a:ext>
            </a:extLst>
          </p:cNvPr>
          <p:cNvSpPr txBox="1"/>
          <p:nvPr/>
        </p:nvSpPr>
        <p:spPr>
          <a:xfrm>
            <a:off x="0" y="1313932"/>
            <a:ext cx="1898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No</a:t>
            </a:r>
            <a:r>
              <a:rPr lang="de-CH" sz="1600" dirty="0"/>
              <a:t> additional </a:t>
            </a:r>
            <a:r>
              <a:rPr lang="de-CH" sz="1600" dirty="0" err="1"/>
              <a:t>comments</a:t>
            </a:r>
            <a:r>
              <a:rPr lang="de-CH" sz="1600" dirty="0"/>
              <a:t> </a:t>
            </a:r>
            <a:r>
              <a:rPr lang="de-CH" sz="1600" dirty="0" err="1"/>
              <a:t>needed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239053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91451A-7303-4AE5-8616-9A4A9CACE2C7}"/>
              </a:ext>
            </a:extLst>
          </p:cNvPr>
          <p:cNvSpPr txBox="1"/>
          <p:nvPr/>
        </p:nvSpPr>
        <p:spPr>
          <a:xfrm>
            <a:off x="0" y="1313932"/>
            <a:ext cx="189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Entering</a:t>
            </a:r>
            <a:r>
              <a:rPr lang="de-CH" sz="1600" dirty="0"/>
              <a:t> / </a:t>
            </a:r>
            <a:r>
              <a:rPr lang="de-CH" sz="1600" dirty="0" err="1"/>
              <a:t>clicking</a:t>
            </a:r>
            <a:r>
              <a:rPr lang="de-CH" sz="1600" dirty="0"/>
              <a:t> </a:t>
            </a:r>
            <a:r>
              <a:rPr lang="de-CH" sz="1600" dirty="0" err="1"/>
              <a:t>any</a:t>
            </a:r>
            <a:r>
              <a:rPr lang="de-CH" sz="1600" dirty="0"/>
              <a:t> invalid URL </a:t>
            </a:r>
            <a:r>
              <a:rPr lang="de-CH" sz="1600" dirty="0" err="1"/>
              <a:t>redirects</a:t>
            </a:r>
            <a:r>
              <a:rPr lang="de-CH" sz="1600" dirty="0"/>
              <a:t> </a:t>
            </a:r>
            <a:r>
              <a:rPr lang="de-CH" sz="1600" dirty="0" err="1"/>
              <a:t>here</a:t>
            </a:r>
            <a:endParaRPr lang="en-CH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1442A-C1C1-4F6D-BB12-DE9DDFB02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55" y="0"/>
            <a:ext cx="10287000" cy="68580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2EF3D950-6F69-4FF9-823E-BDB90FD85C73}"/>
              </a:ext>
            </a:extLst>
          </p:cNvPr>
          <p:cNvSpPr/>
          <p:nvPr/>
        </p:nvSpPr>
        <p:spPr>
          <a:xfrm rot="16200000">
            <a:off x="4308388" y="3875897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F6CED-9127-4637-89CB-8C03A244AF70}"/>
              </a:ext>
            </a:extLst>
          </p:cNvPr>
          <p:cNvSpPr txBox="1"/>
          <p:nvPr/>
        </p:nvSpPr>
        <p:spPr>
          <a:xfrm>
            <a:off x="4716147" y="3929448"/>
            <a:ext cx="3019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Redirects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last </a:t>
            </a:r>
            <a:r>
              <a:rPr lang="de-CH" sz="1600" dirty="0" err="1"/>
              <a:t>visited</a:t>
            </a:r>
            <a:r>
              <a:rPr lang="de-CH" sz="1600" dirty="0"/>
              <a:t> </a:t>
            </a:r>
            <a:r>
              <a:rPr lang="de-CH" sz="1600" dirty="0" err="1"/>
              <a:t>page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241888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BBD25C-5622-456D-8933-F384FECBE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55" y="-65903"/>
            <a:ext cx="10287000" cy="68580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2EF3D950-6F69-4FF9-823E-BDB90FD85C73}"/>
              </a:ext>
            </a:extLst>
          </p:cNvPr>
          <p:cNvSpPr/>
          <p:nvPr/>
        </p:nvSpPr>
        <p:spPr>
          <a:xfrm rot="16200000">
            <a:off x="4308388" y="4024181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F6CED-9127-4637-89CB-8C03A244AF70}"/>
              </a:ext>
            </a:extLst>
          </p:cNvPr>
          <p:cNvSpPr txBox="1"/>
          <p:nvPr/>
        </p:nvSpPr>
        <p:spPr>
          <a:xfrm>
            <a:off x="4716147" y="4077732"/>
            <a:ext cx="3019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Submit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Form, Password must </a:t>
            </a:r>
            <a:r>
              <a:rPr lang="de-CH" sz="1600" dirty="0" err="1"/>
              <a:t>have</a:t>
            </a:r>
            <a:r>
              <a:rPr lang="de-CH" sz="1600" dirty="0"/>
              <a:t> a </a:t>
            </a:r>
            <a:r>
              <a:rPr lang="de-CH" sz="1600" dirty="0" err="1"/>
              <a:t>minimum</a:t>
            </a:r>
            <a:r>
              <a:rPr lang="de-CH" sz="1600" dirty="0"/>
              <a:t> </a:t>
            </a:r>
            <a:r>
              <a:rPr lang="de-CH" sz="1600" dirty="0" err="1"/>
              <a:t>length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6 (</a:t>
            </a:r>
            <a:r>
              <a:rPr lang="de-CH" sz="1600" dirty="0" err="1"/>
              <a:t>error</a:t>
            </a:r>
            <a:r>
              <a:rPr lang="de-CH" sz="1600" dirty="0"/>
              <a:t> </a:t>
            </a:r>
            <a:r>
              <a:rPr lang="de-CH" sz="1600" dirty="0" err="1"/>
              <a:t>message</a:t>
            </a:r>
            <a:r>
              <a:rPr lang="de-CH" sz="1600" dirty="0"/>
              <a:t> </a:t>
            </a:r>
            <a:r>
              <a:rPr lang="de-CH" sz="1600" dirty="0" err="1"/>
              <a:t>otherwise</a:t>
            </a:r>
            <a:r>
              <a:rPr lang="de-CH" sz="1600" dirty="0"/>
              <a:t>)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101689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7F9DD6-14B0-4800-B9BB-4B49FFC38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97" y="0"/>
            <a:ext cx="10287000" cy="68580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2EF3D950-6F69-4FF9-823E-BDB90FD85C73}"/>
              </a:ext>
            </a:extLst>
          </p:cNvPr>
          <p:cNvSpPr/>
          <p:nvPr/>
        </p:nvSpPr>
        <p:spPr>
          <a:xfrm>
            <a:off x="3674074" y="2648458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F6CED-9127-4637-89CB-8C03A244AF70}"/>
              </a:ext>
            </a:extLst>
          </p:cNvPr>
          <p:cNvSpPr txBox="1"/>
          <p:nvPr/>
        </p:nvSpPr>
        <p:spPr>
          <a:xfrm>
            <a:off x="3299239" y="3126253"/>
            <a:ext cx="3653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Login </a:t>
            </a:r>
            <a:r>
              <a:rPr lang="de-CH" sz="1600" dirty="0" err="1"/>
              <a:t>with</a:t>
            </a:r>
            <a:r>
              <a:rPr lang="de-CH" sz="1600" dirty="0"/>
              <a:t> </a:t>
            </a:r>
            <a:r>
              <a:rPr lang="de-CH" sz="1600" dirty="0" err="1"/>
              <a:t>your</a:t>
            </a:r>
            <a:r>
              <a:rPr lang="de-CH" sz="1600" dirty="0"/>
              <a:t> </a:t>
            </a:r>
            <a:r>
              <a:rPr lang="de-CH" sz="1600" dirty="0" err="1"/>
              <a:t>credentials</a:t>
            </a:r>
            <a:r>
              <a:rPr lang="de-CH" sz="1600" dirty="0"/>
              <a:t> </a:t>
            </a:r>
            <a:r>
              <a:rPr lang="de-CH" sz="1600" dirty="0" err="1"/>
              <a:t>or</a:t>
            </a:r>
            <a:r>
              <a:rPr lang="de-CH" sz="1600" dirty="0"/>
              <a:t> </a:t>
            </a:r>
            <a:r>
              <a:rPr lang="de-CH" sz="1600" dirty="0" err="1"/>
              <a:t>go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Registration Form</a:t>
            </a:r>
            <a:endParaRPr lang="en-CH" sz="1600" dirty="0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1763DD43-71E1-4EFC-B099-F52290300238}"/>
              </a:ext>
            </a:extLst>
          </p:cNvPr>
          <p:cNvSpPr/>
          <p:nvPr/>
        </p:nvSpPr>
        <p:spPr>
          <a:xfrm>
            <a:off x="4296036" y="2652575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946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537</Words>
  <Application>Microsoft Office PowerPoint</Application>
  <PresentationFormat>Widescreen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Schweigler</dc:creator>
  <cp:lastModifiedBy>Brian Schweigler</cp:lastModifiedBy>
  <cp:revision>22</cp:revision>
  <dcterms:created xsi:type="dcterms:W3CDTF">2018-12-12T09:59:31Z</dcterms:created>
  <dcterms:modified xsi:type="dcterms:W3CDTF">2018-12-12T14:50:50Z</dcterms:modified>
</cp:coreProperties>
</file>