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29680-9D2F-429C-A3B9-5FB657BE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E31906-5618-436E-9D9C-CCE2E2D3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6E559-2B49-4AD4-A5E2-0FCBE7EB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7B7F-7EA7-4590-92DB-B5AA88D9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6708A-D685-4102-A5D3-2597436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6A0DD-C140-4D2A-9B9B-A20D673C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4E3A67-E456-464D-82E8-916F4A490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08B48-3A1F-4715-AB33-3A5BF4F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9B766-6819-4889-879E-A43B1941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AF69E-00B6-4B2D-ACBE-6DB1B924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4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25F511-7F05-47FE-A350-FE4BC5DA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FB926-758A-4A48-8F66-4F5622BC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119F2-B5D8-49D2-9A05-214F05D0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2745C-3EB0-4055-B233-07A16AB1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BE793-7233-45B7-AF62-7DBBD660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1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3F3D-66F5-42EE-8A4F-7C81B7C4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4C3FC-C8C0-468F-8118-8A56466A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83D76-8A3B-47E3-9C93-94A776EA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DDC12-FA08-41BC-91B1-CCBB3345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E5C99-DA53-4B0F-92F8-29B55AFF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5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70239-2AB2-4218-AEB3-4E883752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B8880-486C-426F-A1CB-39FB890D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DFC13-9C53-4017-9862-A937FC94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5960D2-2485-42A2-8243-AD9DBE5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B1DFF-F7D1-4B73-AAC3-922E9518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9A5FC-C3FE-4A1E-9AB6-FE104959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E7A5F-9786-47E0-8883-AE8D7275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5333C-C4A0-4E86-B0E4-514198B0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4EF42-6D36-47CF-829A-F26D14A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16740C-BECC-4F13-BCB2-46928FA7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66EF83-2A9F-4EC7-913B-3A87FE7F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82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7A520-2D2D-4DB9-8EF9-A5396323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890247-4CB4-43FE-A579-F4273580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AD4BB8-F357-4F07-81F5-5F637A781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E38055-8BED-4F35-AA8F-91A2A499D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BCE8B0-9896-4595-BBAC-568E1CB19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FC926-A767-4523-81CE-879946C4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DEF1B7-15F4-4A26-9E94-4817276D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D2135D-14A5-4C5D-819E-FB26B42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D2FC6-EE62-4E82-A39D-E03CC4FE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6A45BF-1D4B-47DF-9E0E-91F34BA0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A2771-0C10-414A-ADEB-EA854062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14F13-DA51-4920-A6FD-9572EA16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6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061E89-6BED-4973-B77B-B5454362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6EC46F-2C0C-4111-B7A5-090CBD3C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F23F87-87EA-47B7-BC2A-19C9CBD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3484-33B6-45CC-A892-E12DD470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594-6F15-42FC-A221-30131872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F2B96-1FFA-4A89-8A0D-35955AFC7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FB0A8-8622-443A-B2FF-168BBDA1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BFB23-116C-4B27-9FFD-21728C7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2FD72C-98F5-4FCD-BCBF-E3CD4C2A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92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07FDC-D75A-4AE4-A29C-3E27B977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296819-F008-4CE4-9E6B-4D69CB63B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8CD163-3BC5-4C35-A46E-36657D14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B0FAF2-E79D-4A08-9ED6-40F94E9B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A873F-71F7-4E28-B895-9904D053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6BC92-0265-4DD7-9125-F3CD2D27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5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EEFF74-F4F8-43DE-AEA3-4D314A90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109A95-BF2D-44E7-82B1-367F2FA6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73968-7605-478D-BE00-9978913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9E1C-9EE1-4AAB-AB4F-7B3DC9DFA4CA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970B8-02F6-4680-8E7D-A498BA6AB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99EF5-E33B-44F5-BE41-C36361A9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7384-3056-4B11-B026-2A229B4FDE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7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CC375-DBEA-4DB3-A9E9-34688723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we’d</a:t>
            </a:r>
            <a:r>
              <a:rPr lang="de-CH" dirty="0"/>
              <a:t> do </a:t>
            </a:r>
            <a:r>
              <a:rPr lang="de-CH" dirty="0" err="1"/>
              <a:t>differently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2A6D0-55B4-4425-B93C-9F9B0E12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manpower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frontend</a:t>
            </a:r>
            <a:r>
              <a:rPr lang="de-CH" dirty="0"/>
              <a:t> </a:t>
            </a:r>
            <a:r>
              <a:rPr lang="de-CH" dirty="0" err="1"/>
              <a:t>earlier</a:t>
            </a:r>
            <a:endParaRPr lang="de-CH" dirty="0"/>
          </a:p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todolist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beginning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58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0CAFE-D545-44FD-AEFC-3731D307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Biggest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F0A5B-A210-42C0-B5EF-06106291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de-CH" dirty="0"/>
          </a:p>
          <a:p>
            <a:r>
              <a:rPr lang="de-CH" dirty="0" err="1"/>
              <a:t>Testing</a:t>
            </a:r>
            <a:r>
              <a:rPr lang="de-CH" dirty="0"/>
              <a:t> (</a:t>
            </a:r>
            <a:r>
              <a:rPr lang="de-CH" dirty="0" err="1"/>
              <a:t>postman</a:t>
            </a:r>
            <a:r>
              <a:rPr lang="de-CH" dirty="0"/>
              <a:t>)</a:t>
            </a:r>
          </a:p>
          <a:p>
            <a:r>
              <a:rPr lang="de-CH" dirty="0" err="1"/>
              <a:t>Filtering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76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0CAFE-D545-44FD-AEFC-3731D307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F0A5B-A210-42C0-B5EF-06106291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DB </a:t>
            </a:r>
            <a:r>
              <a:rPr lang="de-CH" dirty="0" err="1"/>
              <a:t>injection</a:t>
            </a:r>
            <a:endParaRPr lang="de-DE" dirty="0"/>
          </a:p>
          <a:p>
            <a:r>
              <a:rPr lang="de-CH" dirty="0"/>
              <a:t>P</a:t>
            </a:r>
            <a:r>
              <a:rPr lang="de-DE" dirty="0" err="1"/>
              <a:t>assword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CH" dirty="0"/>
              <a:t>L</a:t>
            </a:r>
            <a:r>
              <a:rPr lang="de-DE" dirty="0" err="1"/>
              <a:t>ogin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r>
              <a:rPr lang="de-CH" dirty="0"/>
              <a:t>Prevent </a:t>
            </a:r>
            <a:r>
              <a:rPr lang="de-CH" dirty="0" err="1"/>
              <a:t>server</a:t>
            </a:r>
            <a:r>
              <a:rPr lang="de-CH" dirty="0"/>
              <a:t> crash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</a:t>
            </a:r>
            <a:r>
              <a:rPr lang="de-CH" dirty="0" err="1"/>
              <a:t>requests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07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What we’d do differently</vt:lpstr>
      <vt:lpstr>Biggest challenges</vt:lpstr>
      <vt:lpstr>Security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we’d do differently</dc:title>
  <dc:creator>Elio Fritschi</dc:creator>
  <cp:lastModifiedBy>Elio Fritschi</cp:lastModifiedBy>
  <cp:revision>2</cp:revision>
  <dcterms:created xsi:type="dcterms:W3CDTF">2018-12-16T10:31:24Z</dcterms:created>
  <dcterms:modified xsi:type="dcterms:W3CDTF">2018-12-16T10:42:41Z</dcterms:modified>
</cp:coreProperties>
</file>