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9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4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1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7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8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7C09B-DBA8-4350-A63F-29BFFD23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D36A4C-72B1-4E93-8EA9-AA442697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781800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62092A-3E8F-4B22-AEED-39B73A0F0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685801"/>
            <a:ext cx="4038600" cy="3046228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2"/>
                </a:solidFill>
              </a:rPr>
              <a:t>CARTs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366AC3-5E95-49D5-80E2-3344BC516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4038600" cy="2057400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The </a:t>
            </a:r>
            <a:r>
              <a:rPr lang="de-CH" dirty="0" err="1">
                <a:solidFill>
                  <a:schemeClr val="bg1"/>
                </a:solidFill>
              </a:rPr>
              <a:t>Good</a:t>
            </a:r>
            <a:r>
              <a:rPr lang="de-CH" dirty="0">
                <a:solidFill>
                  <a:schemeClr val="bg1"/>
                </a:solidFill>
              </a:rPr>
              <a:t>,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Bad and </a:t>
            </a:r>
            <a:r>
              <a:rPr lang="de-CH" dirty="0" err="1">
                <a:solidFill>
                  <a:schemeClr val="bg1"/>
                </a:solidFill>
              </a:rPr>
              <a:t>the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Ugly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ADD74D-86D6-4F68-82EC-F58BD61EB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709404"/>
            <a:ext cx="4038600" cy="54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9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B82FC0F-46FC-4027-B0B9-26509518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DF18C-1504-4EC6-8557-3A75AF0AB4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Problem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dirty="0"/>
              <a:t>A </a:t>
            </a:r>
            <a:r>
              <a:rPr lang="de-CH" dirty="0" err="1"/>
              <a:t>username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taken</a:t>
            </a:r>
            <a:r>
              <a:rPr lang="de-CH" dirty="0"/>
              <a:t> </a:t>
            </a:r>
            <a:r>
              <a:rPr lang="de-CH" dirty="0" err="1"/>
              <a:t>once</a:t>
            </a:r>
            <a:r>
              <a:rPr lang="de-CH" dirty="0"/>
              <a:t>, </a:t>
            </a:r>
            <a:r>
              <a:rPr lang="de-CH" dirty="0" err="1"/>
              <a:t>when</a:t>
            </a:r>
            <a:r>
              <a:rPr lang="de-CH" dirty="0"/>
              <a:t> and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checked</a:t>
            </a:r>
            <a:r>
              <a:rPr lang="de-CH" dirty="0"/>
              <a:t>?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FDCC0FB2-3C5C-4D9D-B418-C0C667D132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Solution 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Use Angular </a:t>
            </a:r>
            <a:r>
              <a:rPr lang="de-CH" dirty="0" err="1"/>
              <a:t>Reactive</a:t>
            </a:r>
            <a:r>
              <a:rPr lang="de-CH" dirty="0"/>
              <a:t> Forms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synchronous</a:t>
            </a:r>
            <a:r>
              <a:rPr lang="de-CH" dirty="0"/>
              <a:t> and </a:t>
            </a:r>
            <a:r>
              <a:rPr lang="de-CH" dirty="0" err="1"/>
              <a:t>asynchronous</a:t>
            </a:r>
            <a:r>
              <a:rPr lang="de-CH" dirty="0"/>
              <a:t> </a:t>
            </a:r>
            <a:r>
              <a:rPr lang="de-CH" dirty="0" err="1"/>
              <a:t>validation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BC5815-044F-46F7-869F-D542B9E4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830" y="566278"/>
            <a:ext cx="1590897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0E8FC95-6EDC-4A6D-A151-C10A3A87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8C33FBAE-157A-440C-8A57-12DB8B59F8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/>
              <a:t>Problem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The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divided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frontend</a:t>
            </a:r>
            <a:r>
              <a:rPr lang="de-CH" dirty="0"/>
              <a:t> and backend and </a:t>
            </a:r>
            <a:r>
              <a:rPr lang="de-CH" dirty="0" err="1"/>
              <a:t>uses</a:t>
            </a:r>
            <a:r>
              <a:rPr lang="de-CH" dirty="0"/>
              <a:t> </a:t>
            </a:r>
            <a:r>
              <a:rPr lang="de-CH" dirty="0" err="1"/>
              <a:t>controllers</a:t>
            </a:r>
            <a:r>
              <a:rPr lang="de-CH" dirty="0"/>
              <a:t>, </a:t>
            </a:r>
            <a:r>
              <a:rPr lang="de-CH" dirty="0" err="1"/>
              <a:t>services</a:t>
            </a:r>
            <a:r>
              <a:rPr lang="de-CH" dirty="0"/>
              <a:t>, </a:t>
            </a:r>
            <a:r>
              <a:rPr lang="de-CH" dirty="0" err="1"/>
              <a:t>models</a:t>
            </a:r>
            <a:r>
              <a:rPr lang="de-CH" dirty="0"/>
              <a:t> etc. </a:t>
            </a:r>
            <a:r>
              <a:rPr lang="de-CH" dirty="0" err="1"/>
              <a:t>How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represented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?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90BB736-0190-40FD-A65D-F8A0F2010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Solution: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Focus on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actual</a:t>
            </a:r>
            <a:r>
              <a:rPr lang="de-CH" dirty="0"/>
              <a:t>» </a:t>
            </a:r>
            <a:r>
              <a:rPr lang="de-CH" dirty="0" err="1"/>
              <a:t>domains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helper</a:t>
            </a:r>
            <a:r>
              <a:rPr lang="de-CH" dirty="0"/>
              <a:t> </a:t>
            </a:r>
            <a:r>
              <a:rPr lang="de-CH" dirty="0" err="1"/>
              <a:t>classes</a:t>
            </a:r>
            <a:r>
              <a:rPr lang="de-CH" dirty="0"/>
              <a:t>» </a:t>
            </a:r>
            <a:r>
              <a:rPr lang="de-CH" dirty="0" err="1"/>
              <a:t>are</a:t>
            </a:r>
            <a:r>
              <a:rPr lang="de-CH" dirty="0"/>
              <a:t> not </a:t>
            </a:r>
            <a:r>
              <a:rPr lang="de-CH" dirty="0" err="1"/>
              <a:t>represented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Better</a:t>
            </a:r>
            <a:r>
              <a:rPr lang="de-CH" dirty="0"/>
              <a:t> Solution: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Represent</a:t>
            </a:r>
            <a:r>
              <a:rPr lang="de-CH" dirty="0"/>
              <a:t> all </a:t>
            </a:r>
            <a:r>
              <a:rPr lang="de-CH" dirty="0" err="1"/>
              <a:t>classes</a:t>
            </a:r>
            <a:r>
              <a:rPr lang="de-CH" dirty="0"/>
              <a:t>/</a:t>
            </a:r>
            <a:r>
              <a:rPr lang="de-CH" dirty="0" err="1"/>
              <a:t>functionalities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diagramm</a:t>
            </a:r>
            <a:r>
              <a:rPr lang="de-CH" dirty="0"/>
              <a:t>, do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research</a:t>
            </a:r>
            <a:r>
              <a:rPr lang="de-CH" dirty="0"/>
              <a:t> </a:t>
            </a:r>
            <a:r>
              <a:rPr lang="de-CH" dirty="0" err="1"/>
              <a:t>about</a:t>
            </a:r>
            <a:r>
              <a:rPr lang="de-CH" dirty="0"/>
              <a:t> </a:t>
            </a:r>
            <a:r>
              <a:rPr lang="de-CH" dirty="0" err="1"/>
              <a:t>how</a:t>
            </a:r>
            <a:r>
              <a:rPr lang="de-CH" dirty="0"/>
              <a:t> a web </a:t>
            </a:r>
            <a:r>
              <a:rPr lang="de-CH" dirty="0" err="1"/>
              <a:t>application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represented</a:t>
            </a:r>
            <a:r>
              <a:rPr lang="de-CH" dirty="0"/>
              <a:t> in a UML </a:t>
            </a:r>
            <a:r>
              <a:rPr lang="de-CH" dirty="0" err="1"/>
              <a:t>class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7855646-746E-445E-86FC-86198018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173" y="566278"/>
            <a:ext cx="116221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3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ED4C3-74A2-4E63-BFED-BF0084B7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8583D-485E-4FAA-B1B4-C31A8C2E34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Problem: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Load </a:t>
            </a:r>
            <a:r>
              <a:rPr lang="de-CH" dirty="0" err="1"/>
              <a:t>advertisments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backend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AAE987-D58A-47CD-8BAE-1430257645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solution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Simple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request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returns</a:t>
            </a:r>
            <a:r>
              <a:rPr lang="de-CH" dirty="0"/>
              <a:t> all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advertisments</a:t>
            </a:r>
            <a:r>
              <a:rPr lang="de-CH" dirty="0"/>
              <a:t>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ones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match a </a:t>
            </a:r>
            <a:r>
              <a:rPr lang="de-CH" dirty="0" err="1"/>
              <a:t>search</a:t>
            </a:r>
            <a:r>
              <a:rPr lang="de-CH" dirty="0"/>
              <a:t> </a:t>
            </a:r>
            <a:r>
              <a:rPr lang="de-CH" dirty="0" err="1"/>
              <a:t>string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Better</a:t>
            </a:r>
            <a:r>
              <a:rPr lang="de-CH" dirty="0"/>
              <a:t> </a:t>
            </a:r>
            <a:r>
              <a:rPr lang="de-CH" dirty="0" err="1"/>
              <a:t>solution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/>
              <a:t>Use </a:t>
            </a:r>
            <a:r>
              <a:rPr lang="de-CH" dirty="0" err="1"/>
              <a:t>pagination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6D35EE7-C331-4E80-AFCE-416B886F1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041" y="566278"/>
            <a:ext cx="143847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6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08F78-3771-4B0B-809B-57326238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Future </a:t>
            </a:r>
            <a:r>
              <a:rPr lang="de-CH" dirty="0" err="1"/>
              <a:t>plans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EFC444-E26B-42CC-91CE-2C9A0EA967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 err="1"/>
              <a:t>Forgot</a:t>
            </a:r>
            <a:r>
              <a:rPr lang="de-CH" dirty="0"/>
              <a:t> </a:t>
            </a:r>
            <a:r>
              <a:rPr lang="de-CH" dirty="0" err="1"/>
              <a:t>password</a:t>
            </a:r>
            <a:endParaRPr lang="de-CH" dirty="0"/>
          </a:p>
          <a:p>
            <a:r>
              <a:rPr lang="de-CH" dirty="0"/>
              <a:t>Picture</a:t>
            </a:r>
          </a:p>
          <a:p>
            <a:r>
              <a:rPr lang="de-CH" dirty="0"/>
              <a:t>Ban a </a:t>
            </a:r>
            <a:r>
              <a:rPr lang="de-CH" dirty="0" err="1"/>
              <a:t>user</a:t>
            </a:r>
            <a:endParaRPr lang="de-CH" dirty="0"/>
          </a:p>
          <a:p>
            <a:r>
              <a:rPr lang="de-CH" dirty="0" err="1"/>
              <a:t>Promoting</a:t>
            </a:r>
            <a:r>
              <a:rPr lang="de-CH" dirty="0"/>
              <a:t> </a:t>
            </a:r>
            <a:r>
              <a:rPr lang="de-CH" dirty="0" err="1"/>
              <a:t>ads</a:t>
            </a:r>
            <a:endParaRPr lang="de-CH" dirty="0"/>
          </a:p>
          <a:p>
            <a:r>
              <a:rPr lang="de-CH" dirty="0" err="1"/>
              <a:t>Paypal</a:t>
            </a:r>
            <a:r>
              <a:rPr lang="de-CH" dirty="0"/>
              <a:t> </a:t>
            </a:r>
            <a:r>
              <a:rPr lang="de-CH" dirty="0" err="1"/>
              <a:t>sandbox</a:t>
            </a:r>
            <a:endParaRPr lang="de-CH" dirty="0"/>
          </a:p>
          <a:p>
            <a:r>
              <a:rPr lang="de-CH" dirty="0"/>
              <a:t>User </a:t>
            </a:r>
            <a:r>
              <a:rPr lang="de-CH" dirty="0" err="1"/>
              <a:t>reviews</a:t>
            </a:r>
            <a:endParaRPr lang="de-CH" dirty="0"/>
          </a:p>
          <a:p>
            <a:r>
              <a:rPr lang="de-CH" dirty="0" err="1"/>
              <a:t>Product</a:t>
            </a:r>
            <a:r>
              <a:rPr lang="de-CH" dirty="0"/>
              <a:t> </a:t>
            </a:r>
            <a:r>
              <a:rPr lang="de-CH" dirty="0" err="1"/>
              <a:t>reviews</a:t>
            </a: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181502F-CDA8-4861-9445-34EC3A189A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406062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Goudy Old Style</vt:lpstr>
      <vt:lpstr>ClassicFrameVTI</vt:lpstr>
      <vt:lpstr>CARTs</vt:lpstr>
      <vt:lpstr>PowerPoint-Präsentation</vt:lpstr>
      <vt:lpstr>PowerPoint-Präsentation</vt:lpstr>
      <vt:lpstr>a</vt:lpstr>
      <vt:lpstr>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CARTs</dc:title>
  <dc:creator>Pascale Welsch</dc:creator>
  <cp:lastModifiedBy>Pascale Welsch</cp:lastModifiedBy>
  <cp:revision>6</cp:revision>
  <dcterms:created xsi:type="dcterms:W3CDTF">2020-11-30T14:47:26Z</dcterms:created>
  <dcterms:modified xsi:type="dcterms:W3CDTF">2020-12-07T14:49:19Z</dcterms:modified>
</cp:coreProperties>
</file>