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62092A-3E8F-4B22-AEED-39B73A0F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1"/>
            <a:ext cx="4038600" cy="3046228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2"/>
                </a:solidFill>
              </a:rPr>
              <a:t>CARTs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66AC3-5E95-49D5-80E2-3344BC5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4038600" cy="20574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The </a:t>
            </a:r>
            <a:r>
              <a:rPr lang="de-CH" dirty="0" err="1">
                <a:solidFill>
                  <a:schemeClr val="bg1"/>
                </a:solidFill>
              </a:rPr>
              <a:t>Good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Bad and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Ugly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ADD74D-86D6-4F68-82EC-F58BD61E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09404"/>
            <a:ext cx="4038600" cy="54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B82FC0F-46FC-4027-B0B9-26509518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DF18C-1504-4EC6-8557-3A75AF0AB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Problem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A </a:t>
            </a:r>
            <a:r>
              <a:rPr lang="de-CH" dirty="0" err="1"/>
              <a:t>username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once</a:t>
            </a:r>
            <a:r>
              <a:rPr lang="de-CH" dirty="0"/>
              <a:t>, </a:t>
            </a:r>
            <a:r>
              <a:rPr lang="de-CH" dirty="0" err="1"/>
              <a:t>when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checked</a:t>
            </a:r>
            <a:r>
              <a:rPr lang="de-CH" dirty="0"/>
              <a:t>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DCC0FB2-3C5C-4D9D-B418-C0C667D13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Solution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Use Angular </a:t>
            </a:r>
            <a:r>
              <a:rPr lang="de-CH" dirty="0" err="1"/>
              <a:t>Reactive</a:t>
            </a:r>
            <a:r>
              <a:rPr lang="de-CH" dirty="0"/>
              <a:t> Forms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synchronous</a:t>
            </a:r>
            <a:r>
              <a:rPr lang="de-CH" dirty="0"/>
              <a:t> and </a:t>
            </a:r>
            <a:r>
              <a:rPr lang="de-CH" dirty="0" err="1"/>
              <a:t>asynchronous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BC5815-044F-46F7-869F-D542B9E4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30" y="566278"/>
            <a:ext cx="159089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E8FC95-6EDC-4A6D-A151-C10A3A87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33FBAE-157A-440C-8A57-12DB8B59F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Problem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The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divided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frontend</a:t>
            </a:r>
            <a:r>
              <a:rPr lang="de-CH" dirty="0"/>
              <a:t> and backend and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controllers</a:t>
            </a:r>
            <a:r>
              <a:rPr lang="de-CH" dirty="0"/>
              <a:t>, </a:t>
            </a:r>
            <a:r>
              <a:rPr lang="de-CH" dirty="0" err="1"/>
              <a:t>services</a:t>
            </a:r>
            <a:r>
              <a:rPr lang="de-CH" dirty="0"/>
              <a:t>, </a:t>
            </a:r>
            <a:r>
              <a:rPr lang="de-CH" dirty="0" err="1"/>
              <a:t>models</a:t>
            </a:r>
            <a:r>
              <a:rPr lang="de-CH" dirty="0"/>
              <a:t> etc.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90BB736-0190-40FD-A65D-F8A0F2010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Solution: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Focus on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actual</a:t>
            </a:r>
            <a:r>
              <a:rPr lang="de-CH" dirty="0"/>
              <a:t>» </a:t>
            </a:r>
            <a:r>
              <a:rPr lang="de-CH" dirty="0" err="1"/>
              <a:t>domains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helper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»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represented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Better</a:t>
            </a:r>
            <a:r>
              <a:rPr lang="de-CH" dirty="0"/>
              <a:t> Solution: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Represent</a:t>
            </a:r>
            <a:r>
              <a:rPr lang="de-CH" dirty="0"/>
              <a:t> all </a:t>
            </a:r>
            <a:r>
              <a:rPr lang="de-CH" dirty="0" err="1"/>
              <a:t>classes</a:t>
            </a:r>
            <a:r>
              <a:rPr lang="de-CH" dirty="0"/>
              <a:t>/</a:t>
            </a:r>
            <a:r>
              <a:rPr lang="de-CH" dirty="0" err="1"/>
              <a:t>functionalities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diagramm</a:t>
            </a:r>
            <a:r>
              <a:rPr lang="de-CH" dirty="0"/>
              <a:t>, do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 web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in a UML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855646-746E-445E-86FC-86198018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73" y="566278"/>
            <a:ext cx="116221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ED4C3-74A2-4E63-BFED-BF0084B7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8583D-485E-4FAA-B1B4-C31A8C2E3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Problem: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Load </a:t>
            </a:r>
            <a:r>
              <a:rPr lang="de-CH" dirty="0" err="1"/>
              <a:t>advertisments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backend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AAE987-D58A-47CD-8BAE-143025764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Simple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request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advertisments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match a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string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Use </a:t>
            </a:r>
            <a:r>
              <a:rPr lang="de-CH" dirty="0" err="1"/>
              <a:t>pagination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D35EE7-C331-4E80-AFCE-416B886F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41" y="566278"/>
            <a:ext cx="143847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344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Goudy Old Style</vt:lpstr>
      <vt:lpstr>ClassicFrameVTI</vt:lpstr>
      <vt:lpstr>CARTs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CARTs</dc:title>
  <dc:creator>Pascale Welsch</dc:creator>
  <cp:lastModifiedBy>Pascale Welsch</cp:lastModifiedBy>
  <cp:revision>4</cp:revision>
  <dcterms:created xsi:type="dcterms:W3CDTF">2020-11-30T14:47:26Z</dcterms:created>
  <dcterms:modified xsi:type="dcterms:W3CDTF">2020-11-30T15:49:08Z</dcterms:modified>
</cp:coreProperties>
</file>