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73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D14B"/>
    <a:srgbClr val="E1B74D"/>
    <a:srgbClr val="DACB74"/>
    <a:srgbClr val="C3A261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69" autoAdjust="0"/>
  </p:normalViewPr>
  <p:slideViewPr>
    <p:cSldViewPr snapToGrid="0">
      <p:cViewPr varScale="1">
        <p:scale>
          <a:sx n="104" d="100"/>
          <a:sy n="104" d="100"/>
        </p:scale>
        <p:origin x="8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7F23A-0794-4AF6-8931-826AE2291CB6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DDED0-827B-4672-BD27-2B18B91C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4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D978-49C5-4737-AEDF-1F939B15C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72" y="1362169"/>
            <a:ext cx="7766936" cy="1646302"/>
          </a:xfrm>
        </p:spPr>
        <p:txBody>
          <a:bodyPr/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Java Microservices</a:t>
            </a:r>
            <a:br>
              <a:rPr lang="en-US" dirty="0"/>
            </a:br>
            <a:r>
              <a:rPr lang="en-US" sz="3200" u="sng" dirty="0"/>
              <a:t>Part 3 : </a:t>
            </a:r>
            <a:r>
              <a:rPr lang="en-US" sz="3200" u="sng"/>
              <a:t>Microservices Infrastructure</a:t>
            </a:r>
            <a:endParaRPr lang="en-US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7EDE6-A5FC-407A-B83B-8A0629430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197" y="3244946"/>
            <a:ext cx="7766936" cy="1096896"/>
          </a:xfrm>
        </p:spPr>
        <p:txBody>
          <a:bodyPr>
            <a:normAutofit/>
          </a:bodyPr>
          <a:lstStyle/>
          <a:p>
            <a:r>
              <a:rPr lang="en-US" dirty="0"/>
              <a:t>Evolution from classic monolith application to microservices </a:t>
            </a:r>
          </a:p>
          <a:p>
            <a:r>
              <a:rPr lang="en-US" dirty="0"/>
              <a:t>with Spring Boot / Spring Cloud / JPA / NoSQL / Kafka / CQRS</a:t>
            </a:r>
          </a:p>
        </p:txBody>
      </p:sp>
    </p:spTree>
    <p:extLst>
      <p:ext uri="{BB962C8B-B14F-4D97-AF65-F5344CB8AC3E}">
        <p14:creationId xmlns:p14="http://schemas.microsoft.com/office/powerpoint/2010/main" val="2717403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15AA6-9127-41CF-A842-BB7664BF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Infrastructure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5FD48-4434-49F0-96C2-030AA2A1E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0849"/>
            <a:ext cx="6310362" cy="4587551"/>
          </a:xfrm>
        </p:spPr>
        <p:txBody>
          <a:bodyPr>
            <a:normAutofit/>
          </a:bodyPr>
          <a:lstStyle/>
          <a:p>
            <a:r>
              <a:rPr lang="en-US" b="1" dirty="0"/>
              <a:t>API Gateway</a:t>
            </a:r>
          </a:p>
          <a:p>
            <a:r>
              <a:rPr lang="en-US" b="1" dirty="0"/>
              <a:t>Services Registry</a:t>
            </a:r>
          </a:p>
          <a:p>
            <a:r>
              <a:rPr lang="en-US" b="1" dirty="0"/>
              <a:t>Configuration Service</a:t>
            </a:r>
          </a:p>
          <a:p>
            <a:r>
              <a:rPr lang="en-US" b="1" dirty="0"/>
              <a:t>Feign Client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15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DAAA1AD-6951-4DB6-A56C-16714CEE5790}"/>
              </a:ext>
            </a:extLst>
          </p:cNvPr>
          <p:cNvGrpSpPr/>
          <p:nvPr/>
        </p:nvGrpSpPr>
        <p:grpSpPr>
          <a:xfrm>
            <a:off x="923009" y="3846597"/>
            <a:ext cx="4935588" cy="1320800"/>
            <a:chOff x="4990309" y="2102107"/>
            <a:chExt cx="1422204" cy="3215606"/>
          </a:xfrm>
        </p:grpSpPr>
        <p:sp>
          <p:nvSpPr>
            <p:cNvPr id="23" name="Cube 22">
              <a:extLst>
                <a:ext uri="{FF2B5EF4-FFF2-40B4-BE49-F238E27FC236}">
                  <a16:creationId xmlns:a16="http://schemas.microsoft.com/office/drawing/2014/main" id="{F70D70D6-4072-4C76-8103-F6A6B7BCC014}"/>
                </a:ext>
              </a:extLst>
            </p:cNvPr>
            <p:cNvSpPr/>
            <p:nvPr/>
          </p:nvSpPr>
          <p:spPr>
            <a:xfrm>
              <a:off x="4990309" y="2102107"/>
              <a:ext cx="1020819" cy="3215606"/>
            </a:xfrm>
            <a:prstGeom prst="cube">
              <a:avLst>
                <a:gd name="adj" fmla="val 6479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2338911-D166-4CC7-A012-BAE1E5B174C7}"/>
                </a:ext>
              </a:extLst>
            </p:cNvPr>
            <p:cNvSpPr txBox="1"/>
            <p:nvPr/>
          </p:nvSpPr>
          <p:spPr>
            <a:xfrm rot="16200000">
              <a:off x="4952814" y="3415800"/>
              <a:ext cx="230384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</a:rPr>
                <a:t>Services Registry</a:t>
              </a:r>
            </a:p>
            <a:p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90F863-7245-4F5E-AC76-10526DDD6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Simple Demo Monolith Application</a:t>
            </a:r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7C631CDC-342C-4F60-B45C-2504BB24495A}"/>
              </a:ext>
            </a:extLst>
          </p:cNvPr>
          <p:cNvSpPr/>
          <p:nvPr/>
        </p:nvSpPr>
        <p:spPr>
          <a:xfrm>
            <a:off x="2471068" y="5285112"/>
            <a:ext cx="788632" cy="792415"/>
          </a:xfrm>
          <a:prstGeom prst="flowChartMagneticDisk">
            <a:avLst/>
          </a:prstGeom>
          <a:solidFill>
            <a:srgbClr val="E3D14B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DB</a:t>
            </a:r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97C0E7B2-C1A6-419D-A5A1-98E7D3406FD9}"/>
              </a:ext>
            </a:extLst>
          </p:cNvPr>
          <p:cNvSpPr/>
          <p:nvPr/>
        </p:nvSpPr>
        <p:spPr>
          <a:xfrm>
            <a:off x="2694327" y="4981141"/>
            <a:ext cx="342115" cy="506943"/>
          </a:xfrm>
          <a:prstGeom prst="up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F033EAC5-FD0D-48BE-AF1C-E9FCF820BA67}"/>
              </a:ext>
            </a:extLst>
          </p:cNvPr>
          <p:cNvSpPr/>
          <p:nvPr/>
        </p:nvSpPr>
        <p:spPr>
          <a:xfrm>
            <a:off x="986767" y="5285112"/>
            <a:ext cx="788632" cy="792415"/>
          </a:xfrm>
          <a:prstGeom prst="flowChartMagneticDisk">
            <a:avLst/>
          </a:prstGeom>
          <a:solidFill>
            <a:srgbClr val="E3D14B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DB</a:t>
            </a:r>
          </a:p>
        </p:txBody>
      </p:sp>
      <p:sp>
        <p:nvSpPr>
          <p:cNvPr id="26" name="Arrow: Up-Down 25">
            <a:extLst>
              <a:ext uri="{FF2B5EF4-FFF2-40B4-BE49-F238E27FC236}">
                <a16:creationId xmlns:a16="http://schemas.microsoft.com/office/drawing/2014/main" id="{4F748307-FE0A-409C-BB22-A62B84301758}"/>
              </a:ext>
            </a:extLst>
          </p:cNvPr>
          <p:cNvSpPr/>
          <p:nvPr/>
        </p:nvSpPr>
        <p:spPr>
          <a:xfrm>
            <a:off x="1210026" y="5000485"/>
            <a:ext cx="342115" cy="506943"/>
          </a:xfrm>
          <a:prstGeom prst="up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1B9689C9-FE4B-4191-8DE7-4E63A934A127}"/>
              </a:ext>
            </a:extLst>
          </p:cNvPr>
          <p:cNvSpPr/>
          <p:nvPr/>
        </p:nvSpPr>
        <p:spPr>
          <a:xfrm>
            <a:off x="677334" y="4100231"/>
            <a:ext cx="1398320" cy="958686"/>
          </a:xfrm>
          <a:prstGeom prst="cube">
            <a:avLst>
              <a:gd name="adj" fmla="val 2527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 Service</a:t>
            </a:r>
          </a:p>
        </p:txBody>
      </p:sp>
      <p:sp>
        <p:nvSpPr>
          <p:cNvPr id="32" name="Arrow: Up-Down 31">
            <a:extLst>
              <a:ext uri="{FF2B5EF4-FFF2-40B4-BE49-F238E27FC236}">
                <a16:creationId xmlns:a16="http://schemas.microsoft.com/office/drawing/2014/main" id="{BCC1B9FD-70A6-4E69-B0C7-4CCC7CF45CCE}"/>
              </a:ext>
            </a:extLst>
          </p:cNvPr>
          <p:cNvSpPr/>
          <p:nvPr/>
        </p:nvSpPr>
        <p:spPr>
          <a:xfrm>
            <a:off x="1210026" y="3655501"/>
            <a:ext cx="342115" cy="566732"/>
          </a:xfrm>
          <a:prstGeom prst="up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50949CE4-8FF3-44A3-9FD8-F9D416D22A51}"/>
              </a:ext>
            </a:extLst>
          </p:cNvPr>
          <p:cNvSpPr/>
          <p:nvPr/>
        </p:nvSpPr>
        <p:spPr>
          <a:xfrm>
            <a:off x="677334" y="2729505"/>
            <a:ext cx="2915488" cy="1023101"/>
          </a:xfrm>
          <a:prstGeom prst="cube">
            <a:avLst>
              <a:gd name="adj" fmla="val 5104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30" name="Arrow: Up-Down 29">
            <a:extLst>
              <a:ext uri="{FF2B5EF4-FFF2-40B4-BE49-F238E27FC236}">
                <a16:creationId xmlns:a16="http://schemas.microsoft.com/office/drawing/2014/main" id="{B13E7735-79F5-4564-9BBD-F918926CBDBB}"/>
              </a:ext>
            </a:extLst>
          </p:cNvPr>
          <p:cNvSpPr/>
          <p:nvPr/>
        </p:nvSpPr>
        <p:spPr>
          <a:xfrm>
            <a:off x="1855512" y="2679784"/>
            <a:ext cx="342115" cy="506943"/>
          </a:xfrm>
          <a:prstGeom prst="up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8C66FECE-5B15-48F8-BD5F-B8FD21B796C1}"/>
              </a:ext>
            </a:extLst>
          </p:cNvPr>
          <p:cNvSpPr/>
          <p:nvPr/>
        </p:nvSpPr>
        <p:spPr>
          <a:xfrm>
            <a:off x="739883" y="1732145"/>
            <a:ext cx="2915488" cy="1023101"/>
          </a:xfrm>
          <a:prstGeom prst="cube">
            <a:avLst>
              <a:gd name="adj" fmla="val 510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Layer</a:t>
            </a:r>
          </a:p>
        </p:txBody>
      </p:sp>
      <p:sp>
        <p:nvSpPr>
          <p:cNvPr id="33" name="Arrow: Up-Down 32">
            <a:extLst>
              <a:ext uri="{FF2B5EF4-FFF2-40B4-BE49-F238E27FC236}">
                <a16:creationId xmlns:a16="http://schemas.microsoft.com/office/drawing/2014/main" id="{7BFFC2F0-A0E3-481F-BFDC-1D8A7578DC04}"/>
              </a:ext>
            </a:extLst>
          </p:cNvPr>
          <p:cNvSpPr/>
          <p:nvPr/>
        </p:nvSpPr>
        <p:spPr>
          <a:xfrm rot="16200000">
            <a:off x="1935763" y="4340831"/>
            <a:ext cx="342115" cy="477484"/>
          </a:xfrm>
          <a:prstGeom prst="up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08A4BF41-65F9-44AB-BFB0-33B80C2659D4}"/>
              </a:ext>
            </a:extLst>
          </p:cNvPr>
          <p:cNvSpPr/>
          <p:nvPr/>
        </p:nvSpPr>
        <p:spPr>
          <a:xfrm>
            <a:off x="2251144" y="4090995"/>
            <a:ext cx="1398320" cy="958686"/>
          </a:xfrm>
          <a:prstGeom prst="cube">
            <a:avLst>
              <a:gd name="adj" fmla="val 2527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Email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436F26-BDFB-4FD0-92AD-6D5855C49DDD}"/>
              </a:ext>
            </a:extLst>
          </p:cNvPr>
          <p:cNvSpPr txBox="1"/>
          <p:nvPr/>
        </p:nvSpPr>
        <p:spPr>
          <a:xfrm>
            <a:off x="1001419" y="2763978"/>
            <a:ext cx="2103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Exposed      REST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0DE005-D4E8-4C3A-8D31-3A896258A4D8}"/>
              </a:ext>
            </a:extLst>
          </p:cNvPr>
          <p:cNvSpPr txBox="1"/>
          <p:nvPr/>
        </p:nvSpPr>
        <p:spPr>
          <a:xfrm>
            <a:off x="1586380" y="4076159"/>
            <a:ext cx="1518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Feign REST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1685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961</TotalTime>
  <Words>53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Wingdings 3</vt:lpstr>
      <vt:lpstr>Facet</vt:lpstr>
      <vt:lpstr>Introduction to  Java Microservices Part 3 : Microservices Infrastructure</vt:lpstr>
      <vt:lpstr>Microservices Infrastructure </vt:lpstr>
      <vt:lpstr>Simple Demo Monolith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Introduction to Microservices Training</dc:title>
  <dc:creator>Viktor Lytsus</dc:creator>
  <cp:lastModifiedBy>Viktor Lytsus</cp:lastModifiedBy>
  <cp:revision>85</cp:revision>
  <dcterms:created xsi:type="dcterms:W3CDTF">2019-07-17T19:57:14Z</dcterms:created>
  <dcterms:modified xsi:type="dcterms:W3CDTF">2019-07-28T21:27:11Z</dcterms:modified>
</cp:coreProperties>
</file>