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3" r:id="rId2"/>
    <p:sldId id="292" r:id="rId3"/>
    <p:sldId id="364" r:id="rId4"/>
    <p:sldId id="262" r:id="rId5"/>
    <p:sldId id="365" r:id="rId6"/>
    <p:sldId id="285" r:id="rId7"/>
    <p:sldId id="3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53" d="100"/>
          <a:sy n="53" d="100"/>
        </p:scale>
        <p:origin x="-16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Incoming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与任务分发回应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48924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incoming</a:t>
            </a:r>
            <a:r>
              <a:rPr lang="zh-CN" altLang="en-US" sz="2800" dirty="0" smtClean="0"/>
              <a:t>线程代码讲解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DTC</a:t>
            </a:r>
            <a:r>
              <a:rPr lang="zh-CN" altLang="en-US" sz="2800" dirty="0" smtClean="0"/>
              <a:t>内部任务的分发和回应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、讨论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Incoming</a:t>
            </a:r>
            <a:r>
              <a:rPr lang="zh-CN" altLang="en-US" sz="3600" dirty="0" smtClean="0"/>
              <a:t>线程类关系图</a:t>
            </a:r>
            <a:endParaRPr lang="zh-CN" altLang="en-US" sz="3600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177281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8" y="142875"/>
            <a:ext cx="9744076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5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3600" dirty="0" err="1" smtClean="0"/>
              <a:t>ClientAgent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TaskRequst</a:t>
            </a:r>
            <a:r>
              <a:rPr lang="zh-CN" altLang="en-US" sz="3600" dirty="0"/>
              <a:t>类图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47825"/>
            <a:ext cx="76390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 flipH="1">
            <a:off x="4366472" y="5907076"/>
            <a:ext cx="1404156" cy="7200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6381328"/>
            <a:ext cx="165618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ClientAgent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504" y="48691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CAgentClientUnit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0"/>
            <a:endCxn id="7" idx="2"/>
          </p:cNvCxnSpPr>
          <p:nvPr/>
        </p:nvCxnSpPr>
        <p:spPr>
          <a:xfrm flipV="1">
            <a:off x="1079612" y="52292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504" y="386104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CRequestOutput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544" y="292494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CTaskPipe</a:t>
            </a:r>
            <a:endParaRPr lang="zh-CN" altLang="en-US" dirty="0"/>
          </a:p>
        </p:txBody>
      </p:sp>
      <p:sp>
        <p:nvSpPr>
          <p:cNvPr id="11" name="五边形 10"/>
          <p:cNvSpPr/>
          <p:nvPr/>
        </p:nvSpPr>
        <p:spPr>
          <a:xfrm>
            <a:off x="4572000" y="794508"/>
            <a:ext cx="1440160" cy="7200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1412776"/>
            <a:ext cx="2016224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CTaskRequest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3648" y="2204864"/>
            <a:ext cx="165618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CAgentReply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0"/>
            <a:endCxn id="9" idx="2"/>
          </p:cNvCxnSpPr>
          <p:nvPr/>
        </p:nvCxnSpPr>
        <p:spPr>
          <a:xfrm flipV="1">
            <a:off x="1079612" y="42210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03648" y="1772816"/>
            <a:ext cx="1656184" cy="3799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CTaskPipe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9" idx="0"/>
            <a:endCxn id="10" idx="2"/>
          </p:cNvCxnSpPr>
          <p:nvPr/>
        </p:nvCxnSpPr>
        <p:spPr>
          <a:xfrm flipV="1">
            <a:off x="1079612" y="32849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3"/>
            <a:endCxn id="11" idx="1"/>
          </p:cNvCxnSpPr>
          <p:nvPr/>
        </p:nvCxnSpPr>
        <p:spPr>
          <a:xfrm>
            <a:off x="2123728" y="1149000"/>
            <a:ext cx="2448272" cy="5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220072" y="18334"/>
            <a:ext cx="0" cy="68396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467380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ThreadA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496" y="957232"/>
            <a:ext cx="2088232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CTaskIncomingPipe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0" idx="0"/>
            <a:endCxn id="20" idx="2"/>
          </p:cNvCxnSpPr>
          <p:nvPr/>
        </p:nvCxnSpPr>
        <p:spPr>
          <a:xfrm flipV="1">
            <a:off x="1079612" y="1340768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660232" y="957232"/>
            <a:ext cx="2088232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CTaskIncomingPipe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1" idx="3"/>
            <a:endCxn id="22" idx="1"/>
          </p:cNvCxnSpPr>
          <p:nvPr/>
        </p:nvCxnSpPr>
        <p:spPr>
          <a:xfrm flipV="1">
            <a:off x="6012160" y="1149000"/>
            <a:ext cx="648072" cy="5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60232" y="2492896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CAgentProcess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2" idx="2"/>
            <a:endCxn id="24" idx="0"/>
          </p:cNvCxnSpPr>
          <p:nvPr/>
        </p:nvCxnSpPr>
        <p:spPr>
          <a:xfrm>
            <a:off x="7704348" y="134076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80312" y="416135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ThreadB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2"/>
          </p:cNvCxnSpPr>
          <p:nvPr/>
        </p:nvCxnSpPr>
        <p:spPr>
          <a:xfrm>
            <a:off x="7704348" y="2876432"/>
            <a:ext cx="0" cy="73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60232" y="3597272"/>
            <a:ext cx="2088232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CTaskRequest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092280" y="494116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CTaskPipe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2"/>
            <a:endCxn id="29" idx="0"/>
          </p:cNvCxnSpPr>
          <p:nvPr/>
        </p:nvCxnSpPr>
        <p:spPr>
          <a:xfrm>
            <a:off x="7704348" y="3980808"/>
            <a:ext cx="0" cy="96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04248" y="609329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CTaskReturnPipe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796136" y="4086786"/>
            <a:ext cx="1800200" cy="71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CTaskRequest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81792" y="4415595"/>
            <a:ext cx="1656184" cy="35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CAgentReply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23628" y="5454443"/>
            <a:ext cx="1800200" cy="710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CTaskRequest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09284" y="5783252"/>
            <a:ext cx="1656184" cy="35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CAgentReply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9" idx="2"/>
            <a:endCxn id="31" idx="0"/>
          </p:cNvCxnSpPr>
          <p:nvPr/>
        </p:nvCxnSpPr>
        <p:spPr>
          <a:xfrm>
            <a:off x="7704348" y="530120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1"/>
            <a:endCxn id="5" idx="1"/>
          </p:cNvCxnSpPr>
          <p:nvPr/>
        </p:nvCxnSpPr>
        <p:spPr>
          <a:xfrm flipH="1" flipV="1">
            <a:off x="5770628" y="6267116"/>
            <a:ext cx="1033620" cy="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289924" y="4868801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CTaskReturnPipe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5" idx="3"/>
            <a:endCxn id="38" idx="2"/>
          </p:cNvCxnSpPr>
          <p:nvPr/>
        </p:nvCxnSpPr>
        <p:spPr>
          <a:xfrm rot="10800000">
            <a:off x="4190024" y="5228842"/>
            <a:ext cx="176448" cy="1038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27090" y="3980808"/>
            <a:ext cx="1936710" cy="38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CTaskRequest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375999" y="2685424"/>
            <a:ext cx="1655067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CAgentReply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25408" y="3314098"/>
            <a:ext cx="1498520" cy="402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CTaskRequest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8" idx="0"/>
            <a:endCxn id="40" idx="2"/>
          </p:cNvCxnSpPr>
          <p:nvPr/>
        </p:nvCxnSpPr>
        <p:spPr>
          <a:xfrm flipV="1">
            <a:off x="4190024" y="4364344"/>
            <a:ext cx="5421" cy="504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0"/>
            <a:endCxn id="41" idx="2"/>
          </p:cNvCxnSpPr>
          <p:nvPr/>
        </p:nvCxnSpPr>
        <p:spPr>
          <a:xfrm flipV="1">
            <a:off x="4195445" y="3068960"/>
            <a:ext cx="8088" cy="911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616" y="3419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3589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608094"/>
            <a:ext cx="9307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 smtClean="0"/>
          </a:p>
          <a:p>
            <a:endParaRPr lang="en-US" altLang="zh-CN" sz="2200" dirty="0"/>
          </a:p>
          <a:p>
            <a:endParaRPr lang="en-US" altLang="zh-CN" sz="2200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558924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CAgentProcess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486916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CServerControl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1700" y="414908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CBarrierUnit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19872" y="2685424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CCacheProcess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7784" y="342900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CKeyRoute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584" y="198884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CBlackHole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72" y="1988840"/>
            <a:ext cx="2088232" cy="383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CBarrierUnit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19872" y="1317272"/>
            <a:ext cx="2088232" cy="383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CGroupCollect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84168" y="1988840"/>
            <a:ext cx="2088232" cy="383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CGroupCollect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0"/>
            <a:endCxn id="5" idx="2"/>
          </p:cNvCxnSpPr>
          <p:nvPr/>
        </p:nvCxnSpPr>
        <p:spPr>
          <a:xfrm flipV="1">
            <a:off x="1871700" y="5252696"/>
            <a:ext cx="504056" cy="33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0"/>
            <a:endCxn id="6" idx="2"/>
          </p:cNvCxnSpPr>
          <p:nvPr/>
        </p:nvCxnSpPr>
        <p:spPr>
          <a:xfrm flipV="1">
            <a:off x="2375756" y="4532616"/>
            <a:ext cx="540060" cy="33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8" idx="2"/>
          </p:cNvCxnSpPr>
          <p:nvPr/>
        </p:nvCxnSpPr>
        <p:spPr>
          <a:xfrm flipV="1">
            <a:off x="2915816" y="3812536"/>
            <a:ext cx="756084" cy="33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7" idx="2"/>
          </p:cNvCxnSpPr>
          <p:nvPr/>
        </p:nvCxnSpPr>
        <p:spPr>
          <a:xfrm flipV="1">
            <a:off x="3671900" y="3068960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10" idx="2"/>
          </p:cNvCxnSpPr>
          <p:nvPr/>
        </p:nvCxnSpPr>
        <p:spPr>
          <a:xfrm flipV="1">
            <a:off x="4463988" y="2372376"/>
            <a:ext cx="0" cy="31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0"/>
            <a:endCxn id="11" idx="2"/>
          </p:cNvCxnSpPr>
          <p:nvPr/>
        </p:nvCxnSpPr>
        <p:spPr>
          <a:xfrm flipV="1">
            <a:off x="4463988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9" idx="2"/>
          </p:cNvCxnSpPr>
          <p:nvPr/>
        </p:nvCxnSpPr>
        <p:spPr>
          <a:xfrm flipH="1" flipV="1">
            <a:off x="1871700" y="2372376"/>
            <a:ext cx="2592288" cy="31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12" idx="2"/>
          </p:cNvCxnSpPr>
          <p:nvPr/>
        </p:nvCxnSpPr>
        <p:spPr>
          <a:xfrm flipV="1">
            <a:off x="4463988" y="2372376"/>
            <a:ext cx="2664296" cy="31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5615" y="6177737"/>
            <a:ext cx="2088232" cy="3835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C000"/>
                </a:solidFill>
              </a:rPr>
              <a:t>CAgentClientUnit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46511" y="5972776"/>
            <a:ext cx="504056" cy="33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讨论：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8892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incoming</a:t>
            </a:r>
            <a:r>
              <a:rPr lang="zh-CN" altLang="en-US" sz="3600" dirty="0" smtClean="0"/>
              <a:t>线程最多启动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个，每个监听端口都不相同，设计的目的是什么？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、线程间通信基于</a:t>
            </a:r>
            <a:r>
              <a:rPr lang="en-US" altLang="zh-CN" sz="3600" dirty="0" smtClean="0"/>
              <a:t>pipe</a:t>
            </a:r>
            <a:r>
              <a:rPr lang="zh-CN" altLang="en-US" sz="3600" dirty="0" smtClean="0"/>
              <a:t>的设计是否合理？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7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117</Words>
  <Application>Microsoft Office PowerPoint</Application>
  <PresentationFormat>全屏显示(4:3)</PresentationFormat>
  <Paragraphs>63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Incoming与任务分发回应</vt:lpstr>
      <vt:lpstr>主要内容</vt:lpstr>
      <vt:lpstr>Incoming线程类关系图</vt:lpstr>
      <vt:lpstr>ClientAgent和TaskRequst类图</vt:lpstr>
      <vt:lpstr>PowerPoint 演示文稿</vt:lpstr>
      <vt:lpstr>PowerPoint 演示文稿</vt:lpstr>
      <vt:lpstr>讨论：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shrewdlin(林金明)</cp:lastModifiedBy>
  <cp:revision>419</cp:revision>
  <dcterms:created xsi:type="dcterms:W3CDTF">2014-02-07T08:39:50Z</dcterms:created>
  <dcterms:modified xsi:type="dcterms:W3CDTF">2014-05-30T04:31:02Z</dcterms:modified>
</cp:coreProperties>
</file>