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9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9781" autoAdjust="0"/>
  </p:normalViewPr>
  <p:slideViewPr>
    <p:cSldViewPr>
      <p:cViewPr varScale="1">
        <p:scale>
          <a:sx n="90" d="100"/>
          <a:sy n="90" d="100"/>
        </p:scale>
        <p:origin x="-22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4D978-7BB9-46E6-ADFB-DC7904B5D221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802DC-108D-44BE-980E-FF2AD07660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3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可以配置多台机器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、一个机器对应两个角色，分别为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两个角色，每一个角色会有一个</a:t>
            </a:r>
            <a:r>
              <a:rPr lang="en-US" altLang="zh-CN" dirty="0" smtClean="0"/>
              <a:t>sock</a:t>
            </a:r>
            <a:r>
              <a:rPr lang="zh-CN" altLang="en-US" dirty="0" smtClean="0"/>
              <a:t>路径；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、每个角色对应的组里面的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watchodag</a:t>
            </a:r>
            <a:r>
              <a:rPr lang="zh-CN" altLang="en-US" dirty="0" smtClean="0"/>
              <a:t>会为该角色启动一个监听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进程；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角色有三个组，分别对应读、写、异步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提交数据三种操作，每个组有一定数量的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，对应</a:t>
            </a:r>
            <a:r>
              <a:rPr lang="en-US" altLang="zh-CN" dirty="0" err="1" smtClean="0"/>
              <a:t>table.conf</a:t>
            </a:r>
            <a:r>
              <a:rPr lang="zh-CN" altLang="en-US" dirty="0" smtClean="0"/>
              <a:t>里面的</a:t>
            </a:r>
            <a:r>
              <a:rPr lang="en-US" altLang="zh-CN" dirty="0" err="1" smtClean="0"/>
              <a:t>Procs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WriteProcs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CommitProcs</a:t>
            </a:r>
            <a:r>
              <a:rPr lang="zh-CN" altLang="en-US" dirty="0" smtClean="0"/>
              <a:t>三个配置项；每个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对应一个工作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进程；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角色有一个组，对应读操作，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数量和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的读组一样；</a:t>
            </a:r>
            <a:endParaRPr lang="en-US" altLang="zh-CN" dirty="0" smtClean="0"/>
          </a:p>
          <a:p>
            <a:r>
              <a:rPr lang="en-US" altLang="zh-CN" dirty="0" smtClean="0"/>
              <a:t>66</a:t>
            </a:r>
            <a:r>
              <a:rPr lang="zh-CN" altLang="en-US" dirty="0" smtClean="0"/>
              <a:t>、只有机器模式为写主、读备（</a:t>
            </a:r>
            <a:r>
              <a:rPr lang="en-US" altLang="zh-CN" dirty="0" smtClean="0"/>
              <a:t>slave guard,</a:t>
            </a:r>
            <a:r>
              <a:rPr lang="zh-CN" altLang="en-US" dirty="0" smtClean="0"/>
              <a:t>保护周期为配置项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SlaveGuardTime</a:t>
            </a:r>
            <a:r>
              <a:rPr lang="zh-CN" altLang="en-US" dirty="0" smtClean="0"/>
              <a:t>），备里面的组才会有</a:t>
            </a:r>
            <a:r>
              <a:rPr lang="en-US" altLang="zh-CN" dirty="0" smtClean="0"/>
              <a:t>process;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、请求类型为读</a:t>
            </a:r>
            <a:r>
              <a:rPr lang="zh-CN" altLang="en-US" baseline="0" dirty="0" smtClean="0"/>
              <a:t> 写 </a:t>
            </a:r>
            <a:r>
              <a:rPr lang="en-US" altLang="zh-CN" baseline="0" dirty="0" smtClean="0"/>
              <a:t>commit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、写和</a:t>
            </a:r>
            <a:r>
              <a:rPr lang="en-US" altLang="zh-CN" baseline="0" dirty="0" smtClean="0"/>
              <a:t>commit</a:t>
            </a:r>
            <a:r>
              <a:rPr lang="zh-CN" altLang="en-US" baseline="0" dirty="0" smtClean="0"/>
              <a:t>分别对应于一个组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、读对应与两个组：主读组、备读组；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、主写主读模式时，读请求选择主读组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、主写备读模式时，需要判断该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对应记录是否在</a:t>
            </a:r>
            <a:r>
              <a:rPr lang="zh-CN" altLang="en-US" sz="1200" baseline="0" dirty="0" smtClean="0"/>
              <a:t>读保护阶段，如果在选择主读组，否则选择备读组；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、策略</a:t>
            </a:r>
            <a:r>
              <a:rPr lang="en-US" altLang="zh-CN" dirty="0" smtClean="0"/>
              <a:t>3</a:t>
            </a:r>
            <a:r>
              <a:rPr lang="zh-CN" altLang="en-US" dirty="0" smtClean="0"/>
              <a:t>要在主读组有空闲</a:t>
            </a:r>
            <a:r>
              <a:rPr lang="en-US" altLang="zh-CN" dirty="0" err="1" smtClean="0"/>
              <a:t>CHelperClient</a:t>
            </a:r>
            <a:r>
              <a:rPr lang="zh-CN" altLang="en-US" dirty="0" smtClean="0"/>
              <a:t>对象且任务对列为空时才可以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CKeyGuard</a:t>
            </a:r>
            <a:r>
              <a:rPr lang="zh-CN" altLang="en-US" sz="1200" dirty="0" smtClean="0"/>
              <a:t>类对象的保护周期对应配置项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SlaveGuardTime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、模式对应配置项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，配置为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代表主写备读，配置为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代表主写主读，默认为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、疑问在</a:t>
            </a:r>
            <a:r>
              <a:rPr lang="en-US" altLang="zh-CN" dirty="0" err="1" smtClean="0"/>
              <a:t>CWatchDogHelper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函数，将监听描述符重定向标准输入中，目的何在？ 怎么就做到了传入</a:t>
            </a:r>
            <a:r>
              <a:rPr lang="zh-CN" altLang="en-US" sz="1200" dirty="0" smtClean="0"/>
              <a:t>监听路径、机器号、角色？ </a:t>
            </a:r>
            <a:endParaRPr lang="en-US" altLang="zh-CN" sz="1200" dirty="0" smtClean="0"/>
          </a:p>
          <a:p>
            <a:r>
              <a:rPr lang="zh-CN" altLang="en-US" sz="1200" dirty="0" smtClean="0"/>
              <a:t>疑问已经解决，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函数将监听描述符重定向到标准输入，监听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直接在标准输入处进行监听。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、疑问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的答案应该在</a:t>
            </a:r>
            <a:r>
              <a:rPr lang="en-US" altLang="zh-CN" dirty="0" err="1" smtClean="0"/>
              <a:t>CHelperClient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CHelperGroup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mysqlheper</a:t>
            </a:r>
            <a:r>
              <a:rPr lang="zh-CN" altLang="en-US" dirty="0" smtClean="0"/>
              <a:t>监听进程是有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出来的子进程，退出和异常会受到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的监控，详细见</a:t>
            </a:r>
            <a:r>
              <a:rPr lang="en-US" altLang="zh-CN" dirty="0" err="1" smtClean="0"/>
              <a:t>CWatchDogHelper</a:t>
            </a:r>
            <a:r>
              <a:rPr lang="zh-CN" altLang="en-US" dirty="0" smtClean="0"/>
              <a:t>类；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、一个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监听进程对应一个机器上的一个角色，监听在特定的描述符上；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、当监听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接收到一个连接时，会根据这个连接描述符通过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函数生成一个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工作进程，该进程用来处理这个</a:t>
            </a:r>
            <a:endParaRPr lang="en-US" altLang="zh-CN" dirty="0" smtClean="0"/>
          </a:p>
          <a:p>
            <a:r>
              <a:rPr lang="zh-CN" altLang="en-US" dirty="0" smtClean="0"/>
              <a:t>描述符的读写操作，负责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数据库的查、插、删除等操作；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工作进程的数目等于一个角色里所有组的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总数目；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工作进程是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监听进程的兄弟进程，其父进程也是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，退出和异常都收到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的监控，详见</a:t>
            </a:r>
            <a:r>
              <a:rPr lang="en-US" altLang="zh-CN" dirty="0" err="1" smtClean="0"/>
              <a:t>CWatchDogListener</a:t>
            </a:r>
            <a:r>
              <a:rPr lang="zh-CN" altLang="en-US" dirty="0" smtClean="0"/>
              <a:t>类；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、该模型详见</a:t>
            </a:r>
            <a:r>
              <a:rPr lang="en-US" altLang="zh-CN" dirty="0" err="1" smtClean="0"/>
              <a:t>CDbConfig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1-2</a:t>
            </a:r>
            <a:r>
              <a:rPr lang="zh-CN" altLang="en-US" dirty="0" smtClean="0"/>
              <a:t>、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详细代码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CWatchDogHelper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3-4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DbMain.cc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代码在</a:t>
            </a:r>
            <a:r>
              <a:rPr lang="en-US" altLang="zh-CN" dirty="0" smtClean="0"/>
              <a:t>main.cc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TTC_Startup</a:t>
            </a:r>
            <a:r>
              <a:rPr lang="zh-CN" altLang="en-US" dirty="0" smtClean="0"/>
              <a:t>函数中</a:t>
            </a:r>
            <a:r>
              <a:rPr lang="en-US" altLang="zh-CN" dirty="0" err="1" smtClean="0"/>
              <a:t>helperUnit</a:t>
            </a:r>
            <a:r>
              <a:rPr lang="en-US" altLang="zh-CN" dirty="0" smtClean="0"/>
              <a:t>-&gt;Attach(</a:t>
            </a:r>
            <a:r>
              <a:rPr lang="en-US" altLang="zh-CN" dirty="0" err="1" smtClean="0"/>
              <a:t>dsThread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一行；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、详细见</a:t>
            </a:r>
            <a:r>
              <a:rPr lang="en-US" altLang="zh-CN" dirty="0" smtClean="0"/>
              <a:t>helper_client.cc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详见</a:t>
            </a:r>
            <a:r>
              <a:rPr lang="en-US" altLang="zh-CN" dirty="0" err="1" smtClean="0"/>
              <a:t>CWatchDogListener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AttachWatchDog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、详见</a:t>
            </a:r>
            <a:r>
              <a:rPr lang="en-US" altLang="zh-CN" dirty="0" err="1" smtClean="0"/>
              <a:t>CWatchDog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runloop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、详见</a:t>
            </a:r>
            <a:r>
              <a:rPr lang="en-US" altLang="zh-CN" dirty="0" err="1" smtClean="0"/>
              <a:t>WatchDogFork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、详见</a:t>
            </a:r>
            <a:r>
              <a:rPr lang="en-US" altLang="zh-CN" dirty="0" err="1" smtClean="0"/>
              <a:t>CWatchDogListener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inputnotify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、图中只列出了较为关键的类的成员变量和成员函数，并且省略了函数的输入和返回值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5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CHelperProcess</a:t>
            </a:r>
            <a:r>
              <a:rPr lang="zh-CN" altLang="en-US" dirty="0" smtClean="0"/>
              <a:t>操作数据时，是使用一个静态全局的对象，因而一个工作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只管理一个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、是否需要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函数取决于配置项</a:t>
            </a:r>
            <a:r>
              <a:rPr lang="en-US" altLang="zh-CN" dirty="0" err="1" smtClean="0"/>
              <a:t>EnableKeyHash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文件名取决于配置项</a:t>
            </a:r>
            <a:r>
              <a:rPr lang="en-US" altLang="zh-CN" dirty="0" err="1" smtClean="0"/>
              <a:t>KeyHashSo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函数的名称取决于</a:t>
            </a:r>
            <a:r>
              <a:rPr lang="en-US" altLang="zh-CN" dirty="0" err="1" smtClean="0"/>
              <a:t>KeyHashFunction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dbDiv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dbMod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tblDiv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tblMod</a:t>
            </a:r>
            <a:r>
              <a:rPr lang="zh-CN" altLang="en-US" dirty="0" smtClean="0"/>
              <a:t>取决于配置项</a:t>
            </a:r>
            <a:r>
              <a:rPr lang="en-US" altLang="zh-CN" dirty="0" err="1" smtClean="0"/>
              <a:t>DbNum</a:t>
            </a:r>
            <a:r>
              <a:rPr lang="en-US" altLang="zh-CN" dirty="0" smtClean="0"/>
              <a:t>= (1,1)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TableNum</a:t>
            </a:r>
            <a:r>
              <a:rPr lang="en-US" altLang="zh-CN" dirty="0" smtClean="0"/>
              <a:t>= (1,100)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、详细见代码</a:t>
            </a:r>
            <a:r>
              <a:rPr lang="en-US" altLang="zh-CN" dirty="0" err="1" smtClean="0"/>
              <a:t>CHelperProcess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InitTableName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、图中只列出了较为关键的类的成员变量和成员函数，并且省略了函数的输入和返回值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4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、一个机器最多有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个组，所以一个</a:t>
            </a:r>
            <a:r>
              <a:rPr lang="en-US" altLang="zh-CN" sz="1200" dirty="0" err="1" smtClean="0"/>
              <a:t>CGroupCollect</a:t>
            </a:r>
            <a:r>
              <a:rPr lang="zh-CN" altLang="en-US" sz="1200" dirty="0" smtClean="0"/>
              <a:t>管理的</a:t>
            </a:r>
            <a:r>
              <a:rPr lang="en-US" altLang="zh-CN" sz="1200" dirty="0" err="1" smtClean="0"/>
              <a:t>CHelperGroup</a:t>
            </a:r>
            <a:r>
              <a:rPr lang="zh-CN" altLang="en-US" sz="1200" dirty="0" smtClean="0"/>
              <a:t>实例最多为</a:t>
            </a:r>
            <a:r>
              <a:rPr lang="zh-CN" altLang="en-US" sz="1200" baseline="0" dirty="0" smtClean="0"/>
              <a:t> 机器数 的四倍，</a:t>
            </a:r>
            <a:r>
              <a:rPr lang="en-US" altLang="zh-CN" sz="1200" dirty="0" err="1" smtClean="0"/>
              <a:t>CGroupCollect</a:t>
            </a:r>
            <a:r>
              <a:rPr lang="zh-CN" altLang="en-US" sz="1200" dirty="0" smtClean="0"/>
              <a:t>类是通过一个二维数组来管理的，</a:t>
            </a:r>
            <a:endParaRPr lang="en-US" altLang="zh-CN" sz="1200" dirty="0" smtClean="0"/>
          </a:p>
          <a:p>
            <a:r>
              <a:rPr lang="zh-CN" altLang="en-US" sz="1200" dirty="0" smtClean="0"/>
              <a:t>数组行数为机器数，列为四；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、一个</a:t>
            </a:r>
            <a:r>
              <a:rPr lang="en-US" altLang="zh-CN" dirty="0" err="1" smtClean="0"/>
              <a:t>CHelperGroup</a:t>
            </a:r>
            <a:r>
              <a:rPr lang="zh-CN" altLang="en-US" dirty="0" smtClean="0"/>
              <a:t>下面</a:t>
            </a:r>
            <a:r>
              <a:rPr lang="en-US" altLang="zh-CN" dirty="0" err="1" smtClean="0"/>
              <a:t>CHelperClient</a:t>
            </a:r>
            <a:r>
              <a:rPr lang="zh-CN" altLang="en-US" dirty="0" smtClean="0"/>
              <a:t>数目是有该组的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数目决定，具体到配置项为</a:t>
            </a:r>
            <a:r>
              <a:rPr lang="en-US" altLang="zh-CN" dirty="0" err="1" smtClean="0"/>
              <a:t>table.conf</a:t>
            </a:r>
            <a:r>
              <a:rPr lang="zh-CN" altLang="en-US" dirty="0" smtClean="0"/>
              <a:t>里面的</a:t>
            </a:r>
            <a:r>
              <a:rPr lang="en-US" altLang="zh-CN" dirty="0" err="1" smtClean="0"/>
              <a:t>Procs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WriteProcs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CommitProcs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、启动数据源线程的时候就根据配置生成一个</a:t>
            </a:r>
            <a:r>
              <a:rPr lang="en-US" altLang="zh-CN" sz="1200" dirty="0" err="1" smtClean="0"/>
              <a:t>CGroupCollect</a:t>
            </a:r>
            <a:r>
              <a:rPr lang="zh-CN" altLang="en-US" dirty="0" smtClean="0"/>
              <a:t>的全局对象；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、该全局对象既是个包含</a:t>
            </a:r>
            <a:r>
              <a:rPr lang="en-US" altLang="zh-CN" sz="1200" dirty="0" err="1" smtClean="0"/>
              <a:t>CHelperGroup</a:t>
            </a:r>
            <a:r>
              <a:rPr lang="zh-CN" altLang="en-US" sz="1200" dirty="0" smtClean="0"/>
              <a:t>（包含</a:t>
            </a:r>
            <a:r>
              <a:rPr lang="en-US" altLang="zh-CN" dirty="0" err="1" smtClean="0"/>
              <a:t>CHelperClient</a:t>
            </a:r>
            <a:r>
              <a:rPr lang="zh-CN" altLang="en-US" sz="1200" dirty="0" smtClean="0"/>
              <a:t>）的二级容器，同时最重要的功能是提供了数据源线程任务分发器的功能；</a:t>
            </a:r>
            <a:endParaRPr lang="en-US" altLang="zh-CN" sz="1200" dirty="0" smtClean="0"/>
          </a:p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TashNotify</a:t>
            </a:r>
            <a:r>
              <a:rPr lang="zh-CN" altLang="en-US" sz="1200" dirty="0" smtClean="0"/>
              <a:t>接口就是从</a:t>
            </a:r>
            <a:r>
              <a:rPr lang="en-US" altLang="zh-CN" sz="1200" dirty="0" err="1" smtClean="0"/>
              <a:t>CGroupCollect</a:t>
            </a:r>
            <a:r>
              <a:rPr lang="zh-CN" altLang="en-US" sz="1200" dirty="0" smtClean="0"/>
              <a:t>中选择一个合适的</a:t>
            </a:r>
            <a:r>
              <a:rPr lang="en-US" altLang="zh-CN" sz="1200" dirty="0" err="1" smtClean="0"/>
              <a:t>CHelperGroup</a:t>
            </a:r>
            <a:r>
              <a:rPr lang="zh-CN" altLang="en-US" sz="1200" dirty="0" smtClean="0"/>
              <a:t>对象，然后再从</a:t>
            </a:r>
            <a:r>
              <a:rPr lang="en-US" altLang="zh-CN" sz="1200" dirty="0" err="1" smtClean="0"/>
              <a:t>CHelperGroup</a:t>
            </a:r>
            <a:r>
              <a:rPr lang="zh-CN" altLang="en-US" sz="1200" dirty="0" smtClean="0"/>
              <a:t>中寻找一个空闲的</a:t>
            </a:r>
            <a:r>
              <a:rPr lang="en-US" altLang="zh-CN" dirty="0" err="1" smtClean="0"/>
              <a:t>CHelperClient</a:t>
            </a:r>
            <a:r>
              <a:rPr lang="zh-CN" altLang="en-US" dirty="0" smtClean="0"/>
              <a:t>对象，然后由该</a:t>
            </a:r>
            <a:r>
              <a:rPr lang="en-US" altLang="zh-CN" dirty="0" err="1" smtClean="0"/>
              <a:t>CHelperClient</a:t>
            </a:r>
            <a:r>
              <a:rPr lang="zh-CN" altLang="en-US" dirty="0" smtClean="0"/>
              <a:t>对象把任务数据发给工作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sz="1200" dirty="0" smtClean="0"/>
              <a:t>6</a:t>
            </a:r>
            <a:r>
              <a:rPr lang="zh-CN" altLang="en-US" sz="1200" dirty="0" smtClean="0"/>
              <a:t>、构件二级容器的代码详见</a:t>
            </a:r>
            <a:r>
              <a:rPr lang="en-US" altLang="zh-CN" sz="1200" dirty="0" err="1" smtClean="0"/>
              <a:t>CGroupCollect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LoadConfig</a:t>
            </a:r>
            <a:r>
              <a:rPr lang="zh-CN" altLang="en-US" sz="1200" dirty="0" smtClean="0"/>
              <a:t>函数和</a:t>
            </a:r>
            <a:r>
              <a:rPr lang="en-US" altLang="zh-CN" sz="1200" dirty="0" smtClean="0"/>
              <a:t>Attach</a:t>
            </a:r>
            <a:r>
              <a:rPr lang="zh-CN" altLang="en-US" sz="1200" dirty="0" smtClean="0"/>
              <a:t>函数；</a:t>
            </a:r>
            <a:endParaRPr lang="en-US" altLang="zh-CN" sz="1200" dirty="0" smtClean="0"/>
          </a:p>
          <a:p>
            <a:r>
              <a:rPr lang="en-US" altLang="zh-CN" sz="1200" dirty="0" smtClean="0"/>
              <a:t>7</a:t>
            </a:r>
            <a:r>
              <a:rPr lang="zh-CN" altLang="en-US" sz="1200" dirty="0" smtClean="0"/>
              <a:t>、</a:t>
            </a:r>
            <a:r>
              <a:rPr lang="en-US" altLang="zh-CN" dirty="0" err="1" smtClean="0"/>
              <a:t>CHelperGroup</a:t>
            </a:r>
            <a:r>
              <a:rPr lang="zh-CN" altLang="en-US" dirty="0" smtClean="0"/>
              <a:t>待处理任务队列大小详见配置项</a:t>
            </a:r>
            <a:r>
              <a:rPr lang="en-US" altLang="zh-CN" dirty="0" err="1" smtClean="0"/>
              <a:t>QueueSize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WriteQueueSize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CommitQueueSize</a:t>
            </a:r>
            <a:r>
              <a:rPr lang="zh-CN" altLang="en-US" dirty="0" smtClean="0"/>
              <a:t>，默认大小为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10000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802DC-108D-44BE-980E-FF2AD076609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52" y="1527801"/>
            <a:ext cx="7772400" cy="1829761"/>
          </a:xfrm>
        </p:spPr>
        <p:txBody>
          <a:bodyPr anchor="ctr"/>
          <a:lstStyle/>
          <a:p>
            <a:pPr algn="ctr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数据源线程和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mysqlhelper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Tomchen</a:t>
            </a:r>
            <a:endParaRPr lang="en-US" altLang="zh-CN" dirty="0" smtClean="0"/>
          </a:p>
          <a:p>
            <a:r>
              <a:rPr lang="en-US" altLang="zh-CN" dirty="0" smtClean="0"/>
              <a:t>2014.06.21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数据源线程类图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66863"/>
            <a:ext cx="78581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36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CHelperClient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sz="2400" dirty="0" smtClean="0"/>
              <a:t>维护与工作</a:t>
            </a:r>
            <a:r>
              <a:rPr lang="en-US" altLang="zh-CN" sz="2400" dirty="0" smtClean="0"/>
              <a:t>helper</a:t>
            </a:r>
            <a:r>
              <a:rPr lang="zh-CN" altLang="en-US" sz="2400" dirty="0" smtClean="0"/>
              <a:t>的连接描述符，负责与工作</a:t>
            </a:r>
            <a:r>
              <a:rPr lang="en-US" altLang="zh-CN" sz="2400" dirty="0" smtClean="0"/>
              <a:t>helper</a:t>
            </a:r>
            <a:r>
              <a:rPr lang="zh-CN" altLang="en-US" sz="2400" dirty="0" smtClean="0"/>
              <a:t>的通信操作；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 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CHelperGroup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err="1" smtClean="0"/>
              <a:t>CHelperClient</a:t>
            </a:r>
            <a:r>
              <a:rPr lang="zh-CN" altLang="en-US" sz="2400" dirty="0" smtClean="0"/>
              <a:t>的容器管理类，对应于角色下的一个组；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维护了一个待处理任务队列，提供超时</a:t>
            </a:r>
            <a:r>
              <a:rPr lang="en-US" altLang="zh-CN" sz="2400" dirty="0" smtClean="0"/>
              <a:t>flush  </a:t>
            </a:r>
            <a:r>
              <a:rPr lang="en-US" altLang="zh-CN" sz="2400" dirty="0" err="1" smtClean="0"/>
              <a:t>tash</a:t>
            </a:r>
            <a:r>
              <a:rPr lang="zh-CN" altLang="en-US" sz="2400" dirty="0" smtClean="0"/>
              <a:t>功能；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CGroupCollect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数据源线程的任务分发器，实现</a:t>
            </a:r>
            <a:r>
              <a:rPr lang="en-US" altLang="zh-CN" sz="2400" dirty="0" err="1" smtClean="0"/>
              <a:t>TashNotify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CHelperGroup</a:t>
            </a:r>
            <a:r>
              <a:rPr lang="zh-CN" altLang="en-US" sz="2400" dirty="0" smtClean="0"/>
              <a:t>的容器管理类，管理所有机器的组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CKeyGuard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读备时候周期保护类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数据源线程代码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、在配置需要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函数的时候，需要对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singed float</a:t>
            </a:r>
            <a:r>
              <a:rPr lang="zh-CN" altLang="en-US" dirty="0" smtClean="0"/>
              <a:t>等可以不用取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必须取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1-3</a:t>
            </a:r>
            <a:r>
              <a:rPr lang="zh-CN" altLang="en-US" dirty="0" smtClean="0"/>
              <a:t>得到一个值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dbid</a:t>
            </a:r>
            <a:endParaRPr lang="en-US" altLang="zh-CN" dirty="0" smtClean="0"/>
          </a:p>
          <a:p>
            <a:r>
              <a:rPr lang="en-US" altLang="zh-CN" dirty="0" err="1" smtClean="0"/>
              <a:t>dbid</a:t>
            </a:r>
            <a:r>
              <a:rPr lang="en-US" altLang="zh-CN" dirty="0" smtClean="0"/>
              <a:t> = (n/</a:t>
            </a:r>
            <a:r>
              <a:rPr lang="en-US" altLang="zh-CN" dirty="0" err="1" smtClean="0"/>
              <a:t>dbDiv</a:t>
            </a:r>
            <a:r>
              <a:rPr lang="en-US" altLang="zh-CN" dirty="0" smtClean="0"/>
              <a:t>)%</a:t>
            </a:r>
            <a:r>
              <a:rPr lang="en-US" altLang="zh-CN" dirty="0" err="1" smtClean="0"/>
              <a:t>dbMod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、根据</a:t>
            </a:r>
            <a:r>
              <a:rPr lang="en-US" altLang="zh-CN" dirty="0" err="1" smtClean="0"/>
              <a:t>dbid</a:t>
            </a:r>
            <a:r>
              <a:rPr lang="zh-CN" altLang="en-US" dirty="0" smtClean="0"/>
              <a:t>找到</a:t>
            </a:r>
            <a:r>
              <a:rPr lang="en-US" altLang="zh-CN" dirty="0" err="1" smtClean="0"/>
              <a:t>machineid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、根据请求类型找到该机器对应的</a:t>
            </a:r>
            <a:r>
              <a:rPr lang="en-US" altLang="zh-CN" sz="2800" dirty="0" err="1" smtClean="0"/>
              <a:t>CHelperGroup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一个请求选</a:t>
            </a:r>
            <a:r>
              <a:rPr lang="en-US" altLang="zh-CN" sz="3200" dirty="0" err="1" smtClean="0"/>
              <a:t>CHelperGroup</a:t>
            </a:r>
            <a:r>
              <a:rPr lang="zh-CN" altLang="en-US" sz="3200" dirty="0" smtClean="0"/>
              <a:t>逻辑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操作返回的时候把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放到</a:t>
            </a:r>
            <a:r>
              <a:rPr lang="en-US" altLang="zh-CN" sz="2800" dirty="0" err="1" smtClean="0"/>
              <a:t>CKeyGuard</a:t>
            </a:r>
            <a:r>
              <a:rPr lang="zh-CN" altLang="en-US" sz="2800" dirty="0" smtClean="0"/>
              <a:t>类对象的哈希队列中；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、读操作时，</a:t>
            </a:r>
            <a:r>
              <a:rPr lang="zh-CN" altLang="en-US" dirty="0" smtClean="0"/>
              <a:t>需要判断该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对应记录是否在</a:t>
            </a:r>
            <a:r>
              <a:rPr lang="zh-CN" altLang="en-US" sz="2800" dirty="0" smtClean="0"/>
              <a:t>读保护阶段，如果在选择主读组，否则选择备读组；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、选择备读组的时候，如果该组没有空闲的</a:t>
            </a:r>
            <a:r>
              <a:rPr lang="en-US" altLang="zh-CN" dirty="0" err="1" smtClean="0"/>
              <a:t>CHelperClient</a:t>
            </a:r>
            <a:r>
              <a:rPr lang="zh-CN" altLang="en-US" dirty="0" smtClean="0"/>
              <a:t>对象，则可以从主读组中选择一个空闲的</a:t>
            </a:r>
            <a:r>
              <a:rPr lang="en-US" altLang="zh-CN" dirty="0" err="1" smtClean="0"/>
              <a:t>CHelperClient</a:t>
            </a:r>
            <a:r>
              <a:rPr lang="zh-CN" altLang="en-US" dirty="0" smtClean="0"/>
              <a:t>对象进行操作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主写备读模式时的保护策略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阅读代码的疑问：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、监听</a:t>
            </a:r>
            <a:r>
              <a:rPr lang="en-US" altLang="zh-CN" sz="2400" dirty="0" smtClean="0"/>
              <a:t>helper</a:t>
            </a:r>
            <a:r>
              <a:rPr lang="zh-CN" altLang="en-US" sz="2400" dirty="0" smtClean="0"/>
              <a:t>的命令行参数是怎么传入的？特别是监听路径、机器号、角色？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、在不提供</a:t>
            </a:r>
            <a:r>
              <a:rPr lang="en-US" altLang="zh-CN" sz="2400" dirty="0" smtClean="0"/>
              <a:t>flush commit</a:t>
            </a:r>
            <a:r>
              <a:rPr lang="zh-CN" altLang="en-US" sz="2400" dirty="0" smtClean="0"/>
              <a:t>功能时，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组对应的工作</a:t>
            </a:r>
            <a:r>
              <a:rPr lang="en-US" altLang="zh-CN" sz="2400" dirty="0" smtClean="0"/>
              <a:t>helper</a:t>
            </a:r>
            <a:r>
              <a:rPr lang="zh-CN" altLang="en-US" sz="2400" dirty="0" smtClean="0"/>
              <a:t>进程组一直闲置？ 什么时候通过什么方式终结的？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阅读代码的思考：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、工作</a:t>
            </a:r>
            <a:r>
              <a:rPr lang="en-US" altLang="zh-CN" sz="2400" dirty="0" smtClean="0"/>
              <a:t>helper</a:t>
            </a:r>
            <a:r>
              <a:rPr lang="zh-CN" altLang="en-US" sz="2400" dirty="0" smtClean="0"/>
              <a:t>在处理一次数据操作失败的时候会关闭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连接，是否合理？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CHelperGroup</a:t>
            </a:r>
            <a:r>
              <a:rPr lang="zh-CN" altLang="en-US" sz="2400" dirty="0" smtClean="0"/>
              <a:t>维护一个待处理任务队列，如果</a:t>
            </a:r>
            <a:r>
              <a:rPr lang="en-US" altLang="zh-CN" sz="2400" dirty="0" err="1" smtClean="0"/>
              <a:t>dtcserver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coredump</a:t>
            </a:r>
            <a:r>
              <a:rPr lang="zh-CN" altLang="en-US" sz="2400" dirty="0" smtClean="0"/>
              <a:t>，这些任务都会遗失，是否合理？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疑问与思考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内存分配算法和缓存线程</a:t>
            </a:r>
            <a:endParaRPr lang="en-US" altLang="zh-CN" dirty="0" smtClean="0"/>
          </a:p>
          <a:p>
            <a:r>
              <a:rPr lang="zh-CN" altLang="en-US" dirty="0" smtClean="0"/>
              <a:t>计划：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、网络数据包的解包、打包</a:t>
            </a:r>
            <a:endParaRPr lang="en-US" altLang="zh-CN" dirty="0" smtClean="0"/>
          </a:p>
          <a:p>
            <a:r>
              <a:rPr lang="zh-CN" altLang="en-US" dirty="0" smtClean="0"/>
              <a:t>具体为接入线程、数据源线程、工作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的解包、打包</a:t>
            </a:r>
            <a:endParaRPr lang="en-US" altLang="zh-CN" dirty="0" smtClean="0"/>
          </a:p>
          <a:p>
            <a:r>
              <a:rPr lang="zh-CN" altLang="en-US" dirty="0" smtClean="0"/>
              <a:t>计划：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下一步分享计划：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、数据库配置项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mysqlhelper</a:t>
            </a:r>
            <a:r>
              <a:rPr lang="zh-CN" altLang="en-US" dirty="0" smtClean="0"/>
              <a:t>进程组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mysqlhelper</a:t>
            </a:r>
            <a:r>
              <a:rPr lang="zh-CN" altLang="en-US" dirty="0" smtClean="0"/>
              <a:t>监听进程和工作进程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、数据源线程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、一些疑问和思考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数据库配置模型图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1285860"/>
            <a:ext cx="8215370" cy="46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进程组关系图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7720959" cy="401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启动时通过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，然后</a:t>
            </a:r>
            <a:r>
              <a:rPr lang="en-US" altLang="zh-CN" dirty="0" err="1" smtClean="0"/>
              <a:t>excev</a:t>
            </a:r>
            <a:r>
              <a:rPr lang="zh-CN" altLang="en-US" dirty="0" smtClean="0"/>
              <a:t>的的方式启动监听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，并传入机器号、</a:t>
            </a:r>
            <a:r>
              <a:rPr lang="zh-CN" altLang="en-US" dirty="0" smtClean="0"/>
              <a:t>角色等</a:t>
            </a:r>
            <a:r>
              <a:rPr lang="zh-CN" altLang="en-US" dirty="0" smtClean="0"/>
              <a:t>参数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</a:t>
            </a:r>
            <a:r>
              <a:rPr lang="en-US" altLang="zh-CN" dirty="0" smtClean="0"/>
              <a:t>sock</a:t>
            </a:r>
            <a:r>
              <a:rPr lang="zh-CN" altLang="en-US" dirty="0" smtClean="0"/>
              <a:t>路径产生监听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，并将监听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重定向到标准输入；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启动，根据机器号、角色确定进程标题；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、在标准输入处进行监听；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接到连接后，会创建一个连接描述符，并根据该描述符建立一个工作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，然后进入下次连接等待；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初次连接发生在数据源线程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该线程的任务分发器时；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重连发生在数据源线程发送、接受数据故障和超时的时候；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</a:t>
            </a:r>
            <a:r>
              <a:rPr lang="en-US" altLang="zh-CN" dirty="0" smtClean="0"/>
              <a:t>helper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CWatchDogListener</a:t>
            </a:r>
            <a:r>
              <a:rPr lang="zh-CN" altLang="en-US" dirty="0" smtClean="0"/>
              <a:t>中通过</a:t>
            </a:r>
            <a:r>
              <a:rPr lang="en-US" altLang="zh-CN" dirty="0" err="1" smtClean="0"/>
              <a:t>socketpair</a:t>
            </a:r>
            <a:r>
              <a:rPr lang="zh-CN" altLang="en-US" dirty="0" smtClean="0"/>
              <a:t>系统调用创建一对未命名的套接字（</a:t>
            </a:r>
            <a:r>
              <a:rPr lang="en-US" altLang="zh-CN" dirty="0" err="1" smtClean="0"/>
              <a:t>netfd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peerfd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netfd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进程下通过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进行监听；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peerfd</a:t>
            </a:r>
            <a:r>
              <a:rPr lang="zh-CN" altLang="en-US" dirty="0" smtClean="0"/>
              <a:t>被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进程通过</a:t>
            </a:r>
            <a:r>
              <a:rPr lang="en-US" altLang="zh-CN" dirty="0" err="1" smtClean="0"/>
              <a:t>setenv</a:t>
            </a:r>
            <a:r>
              <a:rPr lang="zh-CN" altLang="en-US" dirty="0" smtClean="0"/>
              <a:t>写入环境变量</a:t>
            </a:r>
            <a:r>
              <a:rPr lang="en-US" altLang="zh-CN" dirty="0" smtClean="0"/>
              <a:t>ENV_WATCHDOG_SOCKET_FD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启动的时候通过</a:t>
            </a:r>
            <a:r>
              <a:rPr lang="en-US" altLang="zh-CN" dirty="0" err="1" smtClean="0"/>
              <a:t>getenv</a:t>
            </a:r>
            <a:r>
              <a:rPr lang="zh-CN" altLang="en-US" dirty="0" smtClean="0"/>
              <a:t>获取环境标量对应的</a:t>
            </a:r>
            <a:r>
              <a:rPr lang="en-US" altLang="zh-CN" dirty="0" err="1" smtClean="0"/>
              <a:t>peerfd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、工作线程将该进程的名字等信息发送到</a:t>
            </a:r>
            <a:r>
              <a:rPr lang="en-US" altLang="zh-CN" dirty="0" err="1" smtClean="0"/>
              <a:t>peerfd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监听的</a:t>
            </a:r>
            <a:r>
              <a:rPr lang="en-US" altLang="zh-CN" dirty="0" err="1" smtClean="0"/>
              <a:t>netfd</a:t>
            </a:r>
            <a:r>
              <a:rPr lang="zh-CN" altLang="en-US" dirty="0" smtClean="0"/>
              <a:t>收到消息，提取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进程名和进程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watchdog </a:t>
            </a:r>
            <a:r>
              <a:rPr lang="zh-CN" altLang="en-US" dirty="0" smtClean="0"/>
              <a:t>根据该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进程名和进程将该进程加入监控；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工作</a:t>
            </a:r>
            <a:r>
              <a:rPr lang="en-US" altLang="zh-CN" sz="2800" dirty="0" smtClean="0"/>
              <a:t>helper</a:t>
            </a:r>
            <a:r>
              <a:rPr lang="zh-CN" altLang="en-US" sz="2800" dirty="0" smtClean="0"/>
              <a:t>如何被加入到</a:t>
            </a:r>
            <a:r>
              <a:rPr lang="en-US" altLang="zh-CN" sz="2800" dirty="0" err="1" smtClean="0"/>
              <a:t>wathdog</a:t>
            </a:r>
            <a:r>
              <a:rPr lang="zh-CN" altLang="en-US" sz="2800" dirty="0" smtClean="0"/>
              <a:t>的监控中？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r>
              <a:rPr lang="en-US" altLang="zh-CN" dirty="0" err="1" smtClean="0"/>
              <a:t>mysqlher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974"/>
            <a:ext cx="6046118" cy="350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34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CDBConn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，管理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连接和操作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CHelperProcess</a:t>
            </a:r>
            <a:endParaRPr lang="en-US" altLang="zh-CN" dirty="0" smtClean="0"/>
          </a:p>
          <a:p>
            <a:r>
              <a:rPr lang="zh-CN" altLang="en-US" dirty="0" smtClean="0"/>
              <a:t>拼装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CDBConn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进行操作、数据库操作结果的处理；</a:t>
            </a:r>
            <a:endParaRPr lang="en-US" altLang="zh-CN" dirty="0" smtClean="0"/>
          </a:p>
          <a:p>
            <a:r>
              <a:rPr lang="zh-CN" altLang="en-US" dirty="0" smtClean="0"/>
              <a:t>业务集中于</a:t>
            </a:r>
            <a:r>
              <a:rPr lang="en-US" altLang="zh-CN" dirty="0" err="1" smtClean="0"/>
              <a:t>ProcessTask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代码结构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、在配置需要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函数的时候，需要对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singed float</a:t>
            </a:r>
            <a:r>
              <a:rPr lang="zh-CN" altLang="en-US" dirty="0" smtClean="0"/>
              <a:t>等可以不用取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必须取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1-3</a:t>
            </a:r>
            <a:r>
              <a:rPr lang="zh-CN" altLang="en-US" dirty="0" smtClean="0"/>
              <a:t>得到一个值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dbid</a:t>
            </a:r>
            <a:r>
              <a:rPr lang="en-US" altLang="zh-CN" dirty="0" smtClean="0"/>
              <a:t> = (n/</a:t>
            </a:r>
            <a:r>
              <a:rPr lang="en-US" altLang="zh-CN" dirty="0" err="1" smtClean="0"/>
              <a:t>dbDiv</a:t>
            </a:r>
            <a:r>
              <a:rPr lang="en-US" altLang="zh-CN" dirty="0" smtClean="0"/>
              <a:t>)%</a:t>
            </a:r>
            <a:r>
              <a:rPr lang="en-US" altLang="zh-CN" dirty="0" err="1" smtClean="0"/>
              <a:t>dbMod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tableid</a:t>
            </a:r>
            <a:r>
              <a:rPr lang="en-US" altLang="zh-CN" dirty="0" smtClean="0"/>
              <a:t> = (n/</a:t>
            </a:r>
            <a:r>
              <a:rPr lang="en-US" altLang="zh-CN" dirty="0" err="1" smtClean="0"/>
              <a:t>tblDiv</a:t>
            </a:r>
            <a:r>
              <a:rPr lang="en-US" altLang="zh-CN" dirty="0" smtClean="0"/>
              <a:t>)%</a:t>
            </a:r>
            <a:r>
              <a:rPr lang="en-US" altLang="zh-CN" dirty="0" err="1" smtClean="0"/>
              <a:t>tblMod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、库表明为：</a:t>
            </a:r>
            <a:endParaRPr lang="en-US" altLang="zh-CN" dirty="0" smtClean="0"/>
          </a:p>
          <a:p>
            <a:r>
              <a:rPr lang="en-US" altLang="zh-CN" dirty="0" err="1" smtClean="0"/>
              <a:t>Dbname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dbid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Tablename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tableid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选库选库选表逻辑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</TotalTime>
  <Words>1854</Words>
  <Application>Microsoft Office PowerPoint</Application>
  <PresentationFormat>全屏显示(4:3)</PresentationFormat>
  <Paragraphs>156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数据源线程和mysqlhelper</vt:lpstr>
      <vt:lpstr>主要内容</vt:lpstr>
      <vt:lpstr>数据库配置模型图</vt:lpstr>
      <vt:lpstr>Mysql进程组关系图</vt:lpstr>
      <vt:lpstr>监听helper</vt:lpstr>
      <vt:lpstr>工作helper如何被加入到wathdog的监控中？</vt:lpstr>
      <vt:lpstr>工作mysqlher类图</vt:lpstr>
      <vt:lpstr>工作helper代码结构</vt:lpstr>
      <vt:lpstr>工作helper选库选库选表逻辑</vt:lpstr>
      <vt:lpstr>数据源线程类图</vt:lpstr>
      <vt:lpstr>数据源线程代码</vt:lpstr>
      <vt:lpstr>一个请求选CHelperGroup逻辑</vt:lpstr>
      <vt:lpstr>主写备读模式时的保护策略</vt:lpstr>
      <vt:lpstr>疑问与思考</vt:lpstr>
      <vt:lpstr>下一步分享计划：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数据源线程和mysqlhelper</dc:title>
  <dc:creator>goodmorningjwchen</dc:creator>
  <cp:lastModifiedBy>p_jwchen(陈俊伟)</cp:lastModifiedBy>
  <cp:revision>17</cp:revision>
  <dcterms:created xsi:type="dcterms:W3CDTF">2014-06-21T07:14:35Z</dcterms:created>
  <dcterms:modified xsi:type="dcterms:W3CDTF">2014-06-23T06:34:10Z</dcterms:modified>
</cp:coreProperties>
</file>