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3" r:id="rId2"/>
    <p:sldId id="262" r:id="rId3"/>
    <p:sldId id="373" r:id="rId4"/>
    <p:sldId id="374" r:id="rId5"/>
    <p:sldId id="375" r:id="rId6"/>
    <p:sldId id="376" r:id="rId7"/>
    <p:sldId id="371" r:id="rId8"/>
    <p:sldId id="385" r:id="rId9"/>
    <p:sldId id="386" r:id="rId10"/>
    <p:sldId id="36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71826" autoAdjust="0"/>
  </p:normalViewPr>
  <p:slideViewPr>
    <p:cSldViewPr>
      <p:cViewPr varScale="1">
        <p:scale>
          <a:sx n="81" d="100"/>
          <a:sy n="81" d="100"/>
        </p:scale>
        <p:origin x="-24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DFE41-D01D-4AAA-A52D-28FCE721C131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C44A-F497-419D-A65A-F32927FB51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6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27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包含一个</a:t>
            </a:r>
            <a:r>
              <a:rPr lang="en-US" altLang="zh-CN" dirty="0" err="1" smtClean="0"/>
              <a:t>pre_size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，用来表示上一块大小和本块大小；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的最后一个</a:t>
            </a:r>
            <a:r>
              <a:rPr lang="en-US" altLang="zh-CN" dirty="0" smtClean="0"/>
              <a:t>bit</a:t>
            </a:r>
            <a:r>
              <a:rPr lang="zh-CN" altLang="en-US" baseline="0" dirty="0" smtClean="0"/>
              <a:t>表示上一块是否被使用；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chunk</a:t>
            </a:r>
            <a:r>
              <a:rPr lang="zh-CN" altLang="en-US" baseline="0" dirty="0" smtClean="0"/>
              <a:t>空闲的时候，用户数据部分存放两个指针：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FrontChunk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前一个空闲的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BackChunk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指向后一个空闲的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，通过这两个指针，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把空闲的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组成一个双向链表；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、这个双向链表被称之为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，即内存块的容器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5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BIN</a:t>
            </a:r>
            <a:r>
              <a:rPr lang="zh-CN" altLang="en-US" dirty="0" smtClean="0"/>
              <a:t>又称</a:t>
            </a:r>
            <a:r>
              <a:rPr lang="en-US" altLang="zh-CN" dirty="0" smtClean="0"/>
              <a:t>Sorted Bin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Small BINS</a:t>
            </a:r>
            <a:r>
              <a:rPr lang="zh-CN" altLang="en-US" dirty="0" smtClean="0"/>
              <a:t>总共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个，以</a:t>
            </a:r>
            <a:r>
              <a:rPr lang="en-US" altLang="zh-CN" dirty="0" smtClean="0"/>
              <a:t>16BYTE</a:t>
            </a:r>
            <a:r>
              <a:rPr lang="zh-CN" altLang="en-US" dirty="0" smtClean="0"/>
              <a:t>开始，每个递增</a:t>
            </a:r>
            <a:r>
              <a:rPr lang="en-US" altLang="zh-CN" dirty="0" smtClean="0"/>
              <a:t>8BYTE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是一个固定长度的链表，按照最近使用进行排序，最后释放的被放在链表头部，分配从尾部开始，每个块被分配到的概率是一样的；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Large</a:t>
            </a:r>
            <a:r>
              <a:rPr lang="en-US" altLang="zh-CN" baseline="0" dirty="0" smtClean="0"/>
              <a:t> BIN</a:t>
            </a:r>
            <a:r>
              <a:rPr lang="zh-CN" altLang="en-US" baseline="0" dirty="0" smtClean="0"/>
              <a:t>总共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个，以</a:t>
            </a:r>
            <a:r>
              <a:rPr lang="en-US" altLang="zh-CN" baseline="0" dirty="0" smtClean="0"/>
              <a:t>512</a:t>
            </a:r>
            <a:r>
              <a:rPr lang="zh-CN" altLang="en-US" baseline="0" dirty="0" smtClean="0"/>
              <a:t>开始，每个</a:t>
            </a:r>
            <a:r>
              <a:rPr lang="en-US" altLang="zh-CN" baseline="0" dirty="0" smtClean="0"/>
              <a:t>BIN</a:t>
            </a:r>
            <a:r>
              <a:rPr lang="zh-CN" altLang="en-US" baseline="0" dirty="0" smtClean="0"/>
              <a:t>的长度有一定范围，一个</a:t>
            </a:r>
            <a:r>
              <a:rPr lang="en-US" altLang="zh-CN" baseline="0" dirty="0" smtClean="0"/>
              <a:t>BIN</a:t>
            </a:r>
            <a:r>
              <a:rPr lang="zh-CN" altLang="en-US" baseline="0" dirty="0" smtClean="0"/>
              <a:t>里面内存块的大小有序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Large BIN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相同大小的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同样按照最近使用顺序排列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“smallest-first, best-fit”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原则在空闲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“large bins”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中查找合适的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当空闲的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被链接到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中的时候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会把表示该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是否处于使用中的标志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0(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这个标志实际上处在下一个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还会检查它前后的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是否也是空闲的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如果是的话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会首先把它们合并为一个大的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然后将合并后的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并不是所有的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被释放后就立即被放到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为了提高分配的速度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会把一些小的的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先放到一个叫做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fastbin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的容器内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1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FastBIN</a:t>
            </a:r>
            <a:r>
              <a:rPr lang="zh-CN" altLang="en-US" dirty="0" smtClean="0"/>
              <a:t>设置的目的：</a:t>
            </a:r>
            <a:endParaRPr lang="en-US" altLang="zh-CN" dirty="0" smtClean="0"/>
          </a:p>
          <a:p>
            <a:r>
              <a:rPr lang="zh-CN" altLang="en-US" dirty="0" smtClean="0"/>
              <a:t>为了提高分配的效率 ？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一般的情况是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程序在运行时会经常需要分配和释放一些较小的内存空间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allocator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合并了相邻的几个小的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也许马上就会有另一个小块内存的请求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allocator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又需要从大的空闲内存中分出一块出来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这样无疑是比较低效的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FastBIN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的数据结构和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SortedBIN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BIN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、大小小于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max_fast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(512BYTE)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的块被释放的话，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首先会被放到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fastbins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fastbins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并不改变它的使用标志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这样也就无法将它们合并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当需要给用户分配的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小于或等于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max_fast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首先会在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fastbins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中查找相应的空闲块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然后才会去查找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中的空间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在某个特定的时候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会遍历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fastbins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将相邻的空闲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进行合并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并将合并后的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UnSortedBIN</a:t>
            </a:r>
            <a:r>
              <a:rPr lang="zh-CN" altLang="en-US" dirty="0" smtClean="0"/>
              <a:t>的设置目的？</a:t>
            </a:r>
            <a:endParaRPr lang="en-US" altLang="zh-CN" dirty="0" smtClean="0"/>
          </a:p>
          <a:p>
            <a:r>
              <a:rPr lang="en-US" altLang="zh-CN" dirty="0" err="1" smtClean="0"/>
              <a:t>UnSortedBIN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sorted bin</a:t>
            </a:r>
            <a:r>
              <a:rPr lang="zh-CN" altLang="en-US" dirty="0" smtClean="0"/>
              <a:t>的一个缓冲区，为了提供内存分配的速度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max_fast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首先会被放到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“unsorted bins”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队列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，内存分配的时候首先从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开始，然后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unsorted bin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unsorted bin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不能满足分配要求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便会将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unsorted bins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然后再在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bins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中继续进行查找和分配过程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89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7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27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Calloc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之后，，然后对内存初始化为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一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的实现步骤（具体在</a:t>
            </a:r>
            <a:r>
              <a:rPr lang="en-US" altLang="zh-CN" dirty="0" err="1" smtClean="0"/>
              <a:t>InterMalloc</a:t>
            </a:r>
            <a:r>
              <a:rPr lang="zh-CN" altLang="en-US" dirty="0" smtClean="0"/>
              <a:t>函数里面实现）</a:t>
            </a:r>
            <a:endParaRPr lang="en-US" altLang="zh-CN" dirty="0" smtClean="0"/>
          </a:p>
          <a:p>
            <a:r>
              <a:rPr lang="zh-CN" altLang="en-US" dirty="0" smtClean="0"/>
              <a:t>第一步：判断是否满足小块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512</a:t>
            </a:r>
            <a:r>
              <a:rPr lang="zh-CN" altLang="en-US" dirty="0" smtClean="0"/>
              <a:t>字节为界），满足的话在对应小块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的头部的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分给应用程序，置该块内存为已经使用，</a:t>
            </a:r>
            <a:endParaRPr lang="en-US" altLang="zh-CN" dirty="0" smtClean="0"/>
          </a:p>
          <a:p>
            <a:r>
              <a:rPr lang="zh-CN" altLang="en-US" dirty="0" smtClean="0"/>
              <a:t>并且将该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从对应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中移除，如果该</a:t>
            </a:r>
            <a:r>
              <a:rPr lang="en-US" altLang="zh-CN" dirty="0" smtClean="0"/>
              <a:t>bin</a:t>
            </a:r>
            <a:r>
              <a:rPr lang="zh-CN" altLang="en-US" dirty="0" smtClean="0"/>
              <a:t>已经空，清空该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位图，返回该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对应的头指针；</a:t>
            </a:r>
            <a:endParaRPr lang="en-US" altLang="zh-CN" dirty="0" smtClean="0"/>
          </a:p>
          <a:p>
            <a:r>
              <a:rPr lang="zh-CN" altLang="en-US" dirty="0" smtClean="0"/>
              <a:t>第二步：如果不满足小块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，则在大块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中分配。首先找到对应的大块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，从头部开始搜索合适的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，最多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次，如果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次内找到的话，置该块内存为已经使用，并将该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从对应的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中移除，</a:t>
            </a:r>
            <a:endParaRPr lang="en-US" altLang="zh-CN" dirty="0" smtClean="0"/>
          </a:p>
          <a:p>
            <a:r>
              <a:rPr lang="zh-CN" altLang="en-US" dirty="0" smtClean="0"/>
              <a:t>如果该</a:t>
            </a:r>
            <a:r>
              <a:rPr lang="en-US" altLang="zh-CN" dirty="0" smtClean="0"/>
              <a:t>bin</a:t>
            </a:r>
            <a:r>
              <a:rPr lang="zh-CN" altLang="en-US" dirty="0" smtClean="0"/>
              <a:t>已经空，清空该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位图，返回该</a:t>
            </a:r>
            <a:r>
              <a:rPr lang="en-US" altLang="zh-CN" dirty="0" err="1" smtClean="0"/>
              <a:t>chun</a:t>
            </a:r>
            <a:r>
              <a:rPr lang="zh-CN" altLang="en-US" dirty="0" smtClean="0"/>
              <a:t>对应的头指针；同时计算该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分配需要内存空间块后的剩余大小，如果大于最小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字节），则将该剩余部分作为一个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放到对应的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zh-CN" altLang="en-US" dirty="0" smtClean="0"/>
              <a:t>第三步：在特定大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中找了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次也没有找到，则到下一个合适的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中去查找，如果找到按照第二步操作（分配加分割）；</a:t>
            </a:r>
            <a:endParaRPr lang="en-US" altLang="zh-CN" dirty="0" smtClean="0"/>
          </a:p>
          <a:p>
            <a:r>
              <a:rPr lang="zh-CN" altLang="en-US" dirty="0" smtClean="0"/>
              <a:t>第四步：如果第三步还没有找到，移动共享内存的</a:t>
            </a:r>
            <a:r>
              <a:rPr lang="en-US" altLang="zh-CN" dirty="0" smtClean="0"/>
              <a:t>top</a:t>
            </a:r>
            <a:r>
              <a:rPr lang="zh-CN" altLang="en-US" dirty="0" smtClean="0"/>
              <a:t>位置，在内存的最顶部分配一个合适的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给申请方，置该块内存为已用，返回该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的头指针；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zh-CN" altLang="en-US" dirty="0" smtClean="0"/>
              <a:t>二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的实现步骤（具体在</a:t>
            </a:r>
            <a:r>
              <a:rPr lang="en-US" altLang="zh-CN" dirty="0" err="1" smtClean="0"/>
              <a:t>InterFree</a:t>
            </a:r>
            <a:r>
              <a:rPr lang="zh-CN" altLang="en-US" dirty="0" smtClean="0"/>
              <a:t>函数实现）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、首先判断前一个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是否处于空闲状态，如果空闲，将前一个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从对应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中移除，合并前块；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、接着判断后一个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是否处于空闲状态，如果空闲，将后一个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从对应的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中移除，合并后块；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、然后判断合并后的总的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大小，如果在小块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的范围内，则放入对应小块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，否则放入对应的大块</a:t>
            </a:r>
            <a:r>
              <a:rPr lang="en-US" altLang="zh-CN" dirty="0" smtClean="0"/>
              <a:t>bin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、清空该块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的使用标记，更新放入的</a:t>
            </a:r>
            <a:r>
              <a:rPr lang="en-US" altLang="zh-CN" dirty="0" smtClean="0"/>
              <a:t>bin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bit</a:t>
            </a:r>
            <a:r>
              <a:rPr lang="zh-CN" altLang="en-US" dirty="0" smtClean="0"/>
              <a:t>位图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&lt;</a:t>
            </a:r>
            <a:r>
              <a:rPr lang="zh-CN" altLang="en-US" dirty="0" smtClean="0"/>
              <a:t>三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ReAlloc</a:t>
            </a:r>
            <a:r>
              <a:rPr lang="zh-CN" altLang="en-US" dirty="0" smtClean="0"/>
              <a:t>的实现（具体在</a:t>
            </a:r>
            <a:r>
              <a:rPr lang="en-US" altLang="zh-CN" dirty="0" err="1" smtClean="0"/>
              <a:t>InterReAlloc</a:t>
            </a:r>
            <a:r>
              <a:rPr lang="zh-CN" altLang="en-US" dirty="0" smtClean="0"/>
              <a:t>函数）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该功能是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的组合，不再详述；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9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sz="1200" dirty="0" err="1" smtClean="0"/>
              <a:t>CCachePool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CacheOpen</a:t>
            </a:r>
            <a:endParaRPr lang="en-US" altLang="zh-CN" sz="1200" dirty="0" smtClean="0"/>
          </a:p>
          <a:p>
            <a:r>
              <a:rPr lang="en-US" altLang="zh-CN" dirty="0" smtClean="0"/>
              <a:t>(1)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shmget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 </a:t>
            </a:r>
            <a:r>
              <a:rPr lang="en-US" altLang="zh-CN" dirty="0" err="1" smtClean="0"/>
              <a:t>shmctrl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shmat</a:t>
            </a:r>
            <a:r>
              <a:rPr lang="zh-CN" altLang="en-US" dirty="0" smtClean="0"/>
              <a:t>将共享内存打开并将共享内存映射到进程的地址空间，并获取头地址（</a:t>
            </a:r>
            <a:r>
              <a:rPr lang="en-US" altLang="zh-CN" dirty="0" err="1" smtClean="0"/>
              <a:t>CSharedMemory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、初次创建共享内存时，初始化</a:t>
            </a:r>
            <a:r>
              <a:rPr lang="en-US" altLang="zh-CN" dirty="0" err="1" smtClean="0"/>
              <a:t>ptmalloc</a:t>
            </a:r>
            <a:r>
              <a:rPr lang="zh-CN" altLang="en-US" dirty="0" smtClean="0"/>
              <a:t>内存分配的</a:t>
            </a:r>
            <a:r>
              <a:rPr lang="en-US" altLang="zh-CN" dirty="0" err="1" smtClean="0"/>
              <a:t>CBinMalloc</a:t>
            </a:r>
            <a:r>
              <a:rPr lang="zh-CN" altLang="en-US" dirty="0" smtClean="0"/>
              <a:t>单例（初始化内存头、</a:t>
            </a:r>
            <a:r>
              <a:rPr lang="en-US" altLang="zh-CN" dirty="0" smtClean="0"/>
              <a:t>Bins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FastBins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UnsortBins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(2)</a:t>
            </a:r>
            <a:r>
              <a:rPr lang="zh-CN" altLang="en-US" dirty="0" smtClean="0"/>
              <a:t>、非初次创建共享内存时，将共享内存关联到</a:t>
            </a:r>
            <a:r>
              <a:rPr lang="en-US" altLang="zh-CN" dirty="0" err="1" smtClean="0"/>
              <a:t>ptmalloc</a:t>
            </a:r>
            <a:r>
              <a:rPr lang="zh-CN" altLang="en-US" dirty="0" smtClean="0"/>
              <a:t>内存分配的</a:t>
            </a:r>
            <a:r>
              <a:rPr lang="en-US" altLang="zh-CN" dirty="0" err="1" smtClean="0"/>
              <a:t>CBinMalloc</a:t>
            </a:r>
            <a:r>
              <a:rPr lang="zh-CN" altLang="en-US" dirty="0" smtClean="0"/>
              <a:t>单例上</a:t>
            </a:r>
            <a:endParaRPr lang="en-US" altLang="zh-CN" dirty="0" smtClean="0"/>
          </a:p>
          <a:p>
            <a:r>
              <a:rPr lang="en-US" altLang="zh-CN" dirty="0" smtClean="0"/>
              <a:t>(4)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CBinMalloc</a:t>
            </a:r>
            <a:r>
              <a:rPr lang="zh-CN" altLang="en-US" dirty="0" smtClean="0"/>
              <a:t>单例初始化</a:t>
            </a:r>
            <a:r>
              <a:rPr lang="en-US" altLang="zh-CN" dirty="0" err="1" smtClean="0"/>
              <a:t>CRawData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 smtClean="0"/>
              <a:t>(5)</a:t>
            </a:r>
            <a:r>
              <a:rPr lang="zh-CN" altLang="en-US" dirty="0" smtClean="0"/>
              <a:t>、申请</a:t>
            </a:r>
            <a:r>
              <a:rPr lang="en-US" altLang="zh-CN" dirty="0" err="1" smtClean="0"/>
              <a:t>appstorage</a:t>
            </a:r>
            <a:r>
              <a:rPr lang="zh-CN" altLang="en-US" dirty="0" smtClean="0"/>
              <a:t>，并初始化</a:t>
            </a:r>
            <a:r>
              <a:rPr lang="en-US" altLang="zh-CN" dirty="0" smtClean="0"/>
              <a:t>TTC</a:t>
            </a:r>
            <a:r>
              <a:rPr lang="zh-CN" altLang="en-US" dirty="0" smtClean="0"/>
              <a:t>各个特性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TTCMemInit</a:t>
            </a:r>
            <a:r>
              <a:rPr lang="en-US" altLang="zh-CN" dirty="0" smtClean="0"/>
              <a:t>),</a:t>
            </a:r>
            <a:r>
              <a:rPr lang="zh-CN" altLang="en-US" dirty="0" smtClean="0"/>
              <a:t> 实现</a:t>
            </a:r>
            <a:r>
              <a:rPr lang="en-US" altLang="zh-CN" dirty="0" err="1" smtClean="0"/>
              <a:t>NodeIndex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桶、</a:t>
            </a:r>
            <a:r>
              <a:rPr lang="en-US" altLang="zh-CN" dirty="0" smtClean="0"/>
              <a:t>Node</a:t>
            </a:r>
            <a:r>
              <a:rPr lang="en-US" altLang="zh-CN" baseline="0" dirty="0" smtClean="0"/>
              <a:t> Group</a:t>
            </a:r>
            <a:r>
              <a:rPr lang="zh-CN" altLang="en-US" baseline="0" dirty="0" smtClean="0"/>
              <a:t>、空节点过滤等特性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CCacheProcess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cache_open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（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）、确定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的更新方式、插入方式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（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）、 </a:t>
            </a:r>
            <a:r>
              <a:rPr lang="en-US" altLang="zh-CN" sz="1200" dirty="0" err="1" smtClean="0"/>
              <a:t>CCachePool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CacheOpen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（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）、初始化热备、</a:t>
            </a:r>
            <a:r>
              <a:rPr lang="en-US" altLang="zh-CN" sz="1200" dirty="0" smtClean="0"/>
              <a:t>blacklist</a:t>
            </a:r>
            <a:r>
              <a:rPr lang="zh-CN" altLang="en-US" sz="1200" dirty="0" smtClean="0"/>
              <a:t>等特性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AC44A-F497-419D-A65A-F32927FB51F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2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8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5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7003-6DEF-4BCD-966B-C0C06E7DC407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7003-6DEF-4BCD-966B-C0C06E7DC407}" type="datetimeFigureOut">
              <a:rPr lang="zh-CN" altLang="en-US" smtClean="0"/>
              <a:pPr/>
              <a:t>2014/8/7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5D37-AD1B-46F7-8EBC-6809B2CE66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itchFamily="34" charset="-122"/>
                <a:ea typeface="微软雅黑" pitchFamily="34" charset="-122"/>
              </a:rPr>
              <a:t>Ptmalloc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内存管理算法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8144" y="3789040"/>
            <a:ext cx="2304256" cy="478904"/>
          </a:xfrm>
        </p:spPr>
        <p:txBody>
          <a:bodyPr>
            <a:noAutofit/>
          </a:bodyPr>
          <a:lstStyle/>
          <a:p>
            <a:pPr algn="l">
              <a:lnSpc>
                <a:spcPct val="145000"/>
              </a:lnSpc>
              <a:defRPr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tomchen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陈俊伟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05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2272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3600" dirty="0" smtClean="0"/>
              <a:t>共享内存的初始化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611560" y="1772816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1520" y="1772816"/>
            <a:ext cx="7632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err="1"/>
              <a:t>CCacheProcess</a:t>
            </a:r>
            <a:r>
              <a:rPr lang="en-US" altLang="zh-CN" sz="2800" dirty="0"/>
              <a:t>::</a:t>
            </a:r>
            <a:r>
              <a:rPr lang="en-US" altLang="zh-CN" sz="2800" dirty="0" err="1" smtClean="0"/>
              <a:t>cache_open</a:t>
            </a:r>
            <a:endParaRPr lang="en-US" altLang="zh-CN" sz="2800" dirty="0" smtClean="0"/>
          </a:p>
          <a:p>
            <a:r>
              <a:rPr lang="en-US" altLang="zh-CN" sz="2200" dirty="0" err="1" smtClean="0"/>
              <a:t>Cachepoo</a:t>
            </a:r>
            <a:r>
              <a:rPr lang="zh-CN" altLang="en-US" sz="2200" dirty="0" smtClean="0"/>
              <a:t>初始化、</a:t>
            </a:r>
            <a:r>
              <a:rPr lang="en-US" altLang="zh-CN" sz="2200" dirty="0" smtClean="0"/>
              <a:t>Cache</a:t>
            </a:r>
            <a:r>
              <a:rPr lang="zh-CN" altLang="en-US" sz="2200" dirty="0" smtClean="0"/>
              <a:t>工作方式、热备、黑名单等特性的初始化</a:t>
            </a:r>
            <a:endParaRPr lang="en-US" altLang="zh-CN" sz="2200" dirty="0" smtClean="0"/>
          </a:p>
          <a:p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err="1"/>
              <a:t>CCachePool</a:t>
            </a:r>
            <a:r>
              <a:rPr lang="en-US" altLang="zh-CN" sz="2800" dirty="0"/>
              <a:t>::</a:t>
            </a:r>
            <a:r>
              <a:rPr lang="en-US" altLang="zh-CN" sz="2800" dirty="0" err="1" smtClean="0"/>
              <a:t>CacheOpen</a:t>
            </a:r>
            <a:endParaRPr lang="en-US" altLang="zh-CN" sz="2800" dirty="0" smtClean="0"/>
          </a:p>
          <a:p>
            <a:pPr>
              <a:defRPr/>
            </a:pPr>
            <a:r>
              <a:rPr lang="zh-CN" altLang="en-US" sz="2200" dirty="0" smtClean="0"/>
              <a:t>打开共享内存、初始化内存分配器、初始化</a:t>
            </a:r>
            <a:r>
              <a:rPr lang="en-US" altLang="zh-CN" sz="2200" dirty="0" smtClean="0"/>
              <a:t>Node Index</a:t>
            </a:r>
            <a:r>
              <a:rPr lang="zh-CN" altLang="en-US" sz="2200" dirty="0" smtClean="0"/>
              <a:t>、</a:t>
            </a:r>
            <a:r>
              <a:rPr lang="en-US" altLang="zh-CN" sz="2200" dirty="0" smtClean="0"/>
              <a:t>Node</a:t>
            </a:r>
            <a:r>
              <a:rPr lang="zh-CN" altLang="en-US" sz="2200" dirty="0" smtClean="0"/>
              <a:t>桶、</a:t>
            </a:r>
            <a:r>
              <a:rPr lang="en-US" altLang="zh-CN" sz="2200" dirty="0" smtClean="0"/>
              <a:t>Node Group </a:t>
            </a:r>
            <a:r>
              <a:rPr lang="zh-CN" altLang="en-US" sz="2200" dirty="0" smtClean="0"/>
              <a:t>、空节点过滤等</a:t>
            </a:r>
            <a:endParaRPr lang="en-US" altLang="zh-CN" sz="2200" dirty="0" smtClean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、大家一起来走读代码</a:t>
            </a: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3773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2272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3600" dirty="0" err="1" smtClean="0"/>
              <a:t>Ptmalloc</a:t>
            </a:r>
            <a:r>
              <a:rPr lang="zh-CN" altLang="en-US" sz="3600" dirty="0" smtClean="0"/>
              <a:t>算法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611560" y="1772816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1520" y="1772816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chunk</a:t>
            </a:r>
            <a:r>
              <a:rPr lang="zh-CN" altLang="en-US" sz="2800" dirty="0" smtClean="0"/>
              <a:t>结构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、内存块的组织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内存物理结构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/>
              <a:t>4</a:t>
            </a:r>
            <a:r>
              <a:rPr lang="zh-CN" altLang="en-US" sz="2800" dirty="0" smtClean="0"/>
              <a:t>、分配与释放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685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空闲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的物理结构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69870"/>
              </p:ext>
            </p:extLst>
          </p:nvPr>
        </p:nvGraphicFramePr>
        <p:xfrm>
          <a:off x="1043608" y="1740412"/>
          <a:ext cx="6475182" cy="4208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4" imgW="4342790" imgH="2824582" progId="Visio.Drawing.11">
                  <p:embed/>
                </p:oleObj>
              </mc:Choice>
              <mc:Fallback>
                <p:oleObj r:id="rId4" imgW="4342790" imgH="2824582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40412"/>
                        <a:ext cx="6475182" cy="42088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5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Chunk</a:t>
            </a:r>
            <a:r>
              <a:rPr lang="zh-CN" altLang="en-US" dirty="0" smtClean="0"/>
              <a:t>容器</a:t>
            </a:r>
            <a:r>
              <a:rPr lang="en-US" altLang="zh-CN" dirty="0" smtClean="0"/>
              <a:t>-BIN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21963"/>
              </p:ext>
            </p:extLst>
          </p:nvPr>
        </p:nvGraphicFramePr>
        <p:xfrm>
          <a:off x="769934" y="1484783"/>
          <a:ext cx="7474474" cy="484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4" imgW="5248961" imgH="3397910" progId="Visio.Drawing.11">
                  <p:embed/>
                </p:oleObj>
              </mc:Choice>
              <mc:Fallback>
                <p:oleObj r:id="rId4" imgW="5248961" imgH="3397910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4" y="1484783"/>
                        <a:ext cx="7474474" cy="48442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4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Fast BIN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UnsortedBIN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Fast BIN</a:t>
            </a:r>
          </a:p>
          <a:p>
            <a:r>
              <a:rPr lang="zh-CN" altLang="en-US" dirty="0" smtClean="0"/>
              <a:t>总共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个， 目的何在？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UnSorted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</a:t>
            </a:r>
            <a:endParaRPr lang="en-US" altLang="zh-CN" dirty="0" smtClean="0"/>
          </a:p>
          <a:p>
            <a:r>
              <a:rPr lang="zh-CN" altLang="en-US" dirty="0" smtClean="0"/>
              <a:t>只有一个，目的何在？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、现在版本</a:t>
            </a:r>
            <a:r>
              <a:rPr lang="en-US" altLang="zh-CN" dirty="0" err="1" smtClean="0"/>
              <a:t>dtc</a:t>
            </a:r>
            <a:r>
              <a:rPr lang="zh-CN" altLang="en-US" dirty="0" smtClean="0"/>
              <a:t>不在使用</a:t>
            </a:r>
            <a:r>
              <a:rPr lang="en-US" altLang="zh-CN" dirty="0" smtClean="0"/>
              <a:t>fast bin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unsort bin</a:t>
            </a:r>
            <a:r>
              <a:rPr lang="zh-CN" altLang="en-US" dirty="0" smtClean="0"/>
              <a:t>作为提高分配效率的手段，这个大家后续可以看</a:t>
            </a:r>
            <a:r>
              <a:rPr lang="en-US" altLang="zh-CN" dirty="0" err="1" smtClean="0"/>
              <a:t>libc</a:t>
            </a:r>
            <a:r>
              <a:rPr lang="zh-CN" altLang="en-US" dirty="0" smtClean="0"/>
              <a:t>上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的具体实现。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2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136904" cy="539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3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62272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3600" dirty="0" smtClean="0"/>
              <a:t>内存物理结构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611560" y="1772816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1520" y="177281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871000"/>
              </p:ext>
            </p:extLst>
          </p:nvPr>
        </p:nvGraphicFramePr>
        <p:xfrm>
          <a:off x="1043608" y="720430"/>
          <a:ext cx="5328592" cy="556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r:id="rId4" imgW="3730752" imgH="3886810" progId="Visio.Drawing.11">
                  <p:embed/>
                </p:oleObj>
              </mc:Choice>
              <mc:Fallback>
                <p:oleObj r:id="rId4" imgW="3730752" imgH="3886810" progId="Visio.Drawing.11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720430"/>
                        <a:ext cx="5328592" cy="55626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2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CBinMalloc</a:t>
            </a:r>
            <a:r>
              <a:rPr lang="zh-CN" altLang="en-US" dirty="0" smtClean="0"/>
              <a:t>具体实现了</a:t>
            </a:r>
            <a:r>
              <a:rPr lang="en-US" altLang="zh-CN" dirty="0" err="1" smtClean="0"/>
              <a:t>ptmalloc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Malloc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Calloc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Free</a:t>
            </a:r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ReAlloc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大家一起来走读这些代码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82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74387"/>
              </p:ext>
            </p:extLst>
          </p:nvPr>
        </p:nvGraphicFramePr>
        <p:xfrm>
          <a:off x="1403350" y="1412875"/>
          <a:ext cx="6337300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3" imgW="6469563" imgH="5089754" progId="Visio.Drawing.11">
                  <p:embed/>
                </p:oleObj>
              </mc:Choice>
              <mc:Fallback>
                <p:oleObj r:id="rId3" imgW="6469563" imgH="5089754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12875"/>
                        <a:ext cx="6337300" cy="497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43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21246</TotalTime>
  <Words>1471</Words>
  <Application>Microsoft Office PowerPoint</Application>
  <PresentationFormat>全屏显示(4:3)</PresentationFormat>
  <Paragraphs>98</Paragraphs>
  <Slides>10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主题​​</vt:lpstr>
      <vt:lpstr>Microsoft Visio 绘图</vt:lpstr>
      <vt:lpstr>Ptmalloc内存管理算法</vt:lpstr>
      <vt:lpstr>Ptmalloc算法</vt:lpstr>
      <vt:lpstr>空闲Chunk的物理结构</vt:lpstr>
      <vt:lpstr>Chunk容器-BIN</vt:lpstr>
      <vt:lpstr>Fast BIN与UnsortedBIN</vt:lpstr>
      <vt:lpstr>PowerPoint 演示文稿</vt:lpstr>
      <vt:lpstr>内存物理结构</vt:lpstr>
      <vt:lpstr>CBinMalloc具体实现了ptmalloc算法</vt:lpstr>
      <vt:lpstr>PowerPoint 演示文稿</vt:lpstr>
      <vt:lpstr>共享内存的初始化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技术族3级晋等人员面试陈述</dc:title>
  <dc:creator>lightwang(王光勇)</dc:creator>
  <cp:lastModifiedBy>p_jwchen(陈俊伟)</cp:lastModifiedBy>
  <cp:revision>475</cp:revision>
  <dcterms:created xsi:type="dcterms:W3CDTF">2014-02-07T08:39:50Z</dcterms:created>
  <dcterms:modified xsi:type="dcterms:W3CDTF">2014-08-07T07:18:54Z</dcterms:modified>
</cp:coreProperties>
</file>