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" r:id="rId2"/>
    <p:sldId id="29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5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 无缓存模式业务流程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21244</TotalTime>
  <Words>9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 无缓存模式业务流程</vt:lpstr>
      <vt:lpstr>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478</cp:revision>
  <dcterms:created xsi:type="dcterms:W3CDTF">2014-02-07T08:39:50Z</dcterms:created>
  <dcterms:modified xsi:type="dcterms:W3CDTF">2014-08-11T05:14:25Z</dcterms:modified>
</cp:coreProperties>
</file>