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33" r:id="rId2"/>
    <p:sldId id="292" r:id="rId3"/>
    <p:sldId id="364" r:id="rId4"/>
    <p:sldId id="262" r:id="rId5"/>
    <p:sldId id="373" r:id="rId6"/>
    <p:sldId id="365" r:id="rId7"/>
    <p:sldId id="285" r:id="rId8"/>
    <p:sldId id="366" r:id="rId9"/>
    <p:sldId id="367" r:id="rId10"/>
    <p:sldId id="368"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1826" autoAdjust="0"/>
  </p:normalViewPr>
  <p:slideViewPr>
    <p:cSldViewPr>
      <p:cViewPr varScale="1">
        <p:scale>
          <a:sx n="81" d="100"/>
          <a:sy n="81" d="100"/>
        </p:scale>
        <p:origin x="-2484" y="-90"/>
      </p:cViewPr>
      <p:guideLst>
        <p:guide orient="horz" pos="2160"/>
        <p:guide pos="2880"/>
      </p:guideLst>
    </p:cSldViewPr>
  </p:slideViewPr>
  <p:outlineViewPr>
    <p:cViewPr>
      <p:scale>
        <a:sx n="33" d="100"/>
        <a:sy n="33" d="100"/>
      </p:scale>
      <p:origin x="3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DFE41-D01D-4AAA-A52D-28FCE721C131}" type="datetimeFigureOut">
              <a:rPr lang="zh-CN" altLang="en-US" smtClean="0"/>
              <a:t>2014/8/12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AC44A-F497-419D-A65A-F32927FB51FA}" type="slidenum">
              <a:rPr lang="zh-CN" altLang="en-US" smtClean="0"/>
              <a:t>‹#›</a:t>
            </a:fld>
            <a:endParaRPr lang="zh-CN" altLang="en-US"/>
          </a:p>
        </p:txBody>
      </p:sp>
    </p:spTree>
    <p:extLst>
      <p:ext uri="{BB962C8B-B14F-4D97-AF65-F5344CB8AC3E}">
        <p14:creationId xmlns:p14="http://schemas.microsoft.com/office/powerpoint/2010/main" val="4140269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2</a:t>
            </a:fld>
            <a:endParaRPr lang="zh-CN" altLang="en-US"/>
          </a:p>
        </p:txBody>
      </p:sp>
    </p:spTree>
    <p:extLst>
      <p:ext uri="{BB962C8B-B14F-4D97-AF65-F5344CB8AC3E}">
        <p14:creationId xmlns:p14="http://schemas.microsoft.com/office/powerpoint/2010/main" val="130088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从影响哈希算法的两个点出发：</a:t>
            </a:r>
            <a:endParaRPr lang="en-US" altLang="zh-CN" dirty="0" smtClean="0"/>
          </a:p>
          <a:p>
            <a:r>
              <a:rPr lang="en-US" altLang="zh-CN" dirty="0" smtClean="0"/>
              <a:t>1</a:t>
            </a:r>
            <a:r>
              <a:rPr lang="zh-CN" altLang="en-US" dirty="0" smtClean="0"/>
              <a:t>、槽位数</a:t>
            </a:r>
            <a:endParaRPr lang="en-US" altLang="zh-CN" dirty="0" smtClean="0"/>
          </a:p>
          <a:p>
            <a:r>
              <a:rPr lang="zh-CN" altLang="en-US" dirty="0" smtClean="0"/>
              <a:t>详细见</a:t>
            </a:r>
            <a:r>
              <a:rPr lang="en-US" altLang="zh-CN" dirty="0" err="1" smtClean="0"/>
              <a:t>cache_pool</a:t>
            </a:r>
            <a:r>
              <a:rPr lang="zh-CN" altLang="en-US" dirty="0" smtClean="0"/>
              <a:t>的</a:t>
            </a:r>
            <a:r>
              <a:rPr lang="en-US" altLang="zh-CN" dirty="0" err="1" smtClean="0"/>
              <a:t>HashBucketNum</a:t>
            </a:r>
            <a:r>
              <a:rPr lang="zh-CN" altLang="en-US" dirty="0" smtClean="0"/>
              <a:t>函数，槽位数是内存大小的</a:t>
            </a:r>
            <a:r>
              <a:rPr lang="en-US" altLang="zh-CN" dirty="0" smtClean="0"/>
              <a:t>1%</a:t>
            </a:r>
          </a:p>
          <a:p>
            <a:r>
              <a:rPr lang="en-US" altLang="zh-CN" dirty="0" smtClean="0"/>
              <a:t>2</a:t>
            </a:r>
            <a:r>
              <a:rPr lang="zh-CN" altLang="en-US" dirty="0" smtClean="0"/>
              <a:t>、</a:t>
            </a:r>
            <a:r>
              <a:rPr lang="en-US" altLang="zh-CN" dirty="0" smtClean="0"/>
              <a:t>hash</a:t>
            </a:r>
            <a:r>
              <a:rPr lang="zh-CN" altLang="en-US" dirty="0" smtClean="0"/>
              <a:t>算法</a:t>
            </a:r>
            <a:endParaRPr lang="en-US" altLang="zh-CN" dirty="0" smtClean="0"/>
          </a:p>
          <a:p>
            <a:r>
              <a:rPr lang="zh-CN" altLang="en-US" dirty="0" smtClean="0"/>
              <a:t>在</a:t>
            </a:r>
            <a:r>
              <a:rPr lang="en-US" altLang="zh-CN" dirty="0" err="1" smtClean="0"/>
              <a:t>Chash</a:t>
            </a:r>
            <a:r>
              <a:rPr lang="zh-CN" altLang="en-US" dirty="0" smtClean="0"/>
              <a:t>类里提供了</a:t>
            </a:r>
            <a:r>
              <a:rPr lang="en-US" altLang="zh-CN" dirty="0" err="1" smtClean="0"/>
              <a:t>NewHashSlot</a:t>
            </a:r>
            <a:r>
              <a:rPr lang="zh-CN" altLang="en-US" dirty="0" smtClean="0"/>
              <a:t>和</a:t>
            </a:r>
            <a:r>
              <a:rPr lang="en-US" altLang="zh-CN" dirty="0" err="1" smtClean="0"/>
              <a:t>HashSlot</a:t>
            </a:r>
            <a:r>
              <a:rPr lang="zh-CN" altLang="en-US" dirty="0" smtClean="0"/>
              <a:t>两个</a:t>
            </a:r>
            <a:r>
              <a:rPr lang="en-US" altLang="zh-CN" dirty="0" smtClean="0"/>
              <a:t>hash</a:t>
            </a:r>
            <a:r>
              <a:rPr lang="zh-CN" altLang="en-US" dirty="0" smtClean="0"/>
              <a:t>函数，通过</a:t>
            </a:r>
            <a:r>
              <a:rPr lang="en-US" altLang="zh-CN" dirty="0" err="1" smtClean="0"/>
              <a:t>TargetNewHash</a:t>
            </a:r>
            <a:r>
              <a:rPr lang="zh-CN" altLang="en-US" dirty="0" smtClean="0"/>
              <a:t>和</a:t>
            </a:r>
            <a:r>
              <a:rPr lang="en-US" altLang="zh-CN" dirty="0" err="1" smtClean="0"/>
              <a:t>HashChanging</a:t>
            </a:r>
            <a:r>
              <a:rPr lang="zh-CN" altLang="en-US" dirty="0" smtClean="0"/>
              <a:t>配置项来决定使用那种</a:t>
            </a:r>
            <a:r>
              <a:rPr lang="en-US" altLang="zh-CN" dirty="0" smtClean="0"/>
              <a:t>hash</a:t>
            </a:r>
            <a:r>
              <a:rPr lang="zh-CN" altLang="en-US" dirty="0" smtClean="0"/>
              <a:t>算法和</a:t>
            </a:r>
            <a:r>
              <a:rPr lang="en-US" altLang="zh-CN" dirty="0" smtClean="0"/>
              <a:t>hash</a:t>
            </a:r>
            <a:r>
              <a:rPr lang="zh-CN" altLang="en-US" dirty="0" smtClean="0"/>
              <a:t>算法是否发生变化。</a:t>
            </a:r>
            <a:endParaRPr lang="en-US" altLang="zh-CN" dirty="0" smtClean="0"/>
          </a:p>
          <a:p>
            <a:r>
              <a:rPr lang="zh-CN" altLang="en-US" dirty="0" smtClean="0"/>
              <a:t>一个槽位上发生主键冲突的时候，通过节点组的</a:t>
            </a:r>
            <a:r>
              <a:rPr lang="en-US" altLang="zh-CN" dirty="0" smtClean="0"/>
              <a:t>next</a:t>
            </a:r>
            <a:r>
              <a:rPr lang="en-US" altLang="zh-CN" baseline="0" dirty="0" smtClean="0"/>
              <a:t> node id</a:t>
            </a:r>
            <a:r>
              <a:rPr lang="zh-CN" altLang="en-US" baseline="0" dirty="0" smtClean="0"/>
              <a:t>区域链接成一个链表。</a:t>
            </a:r>
            <a:endParaRPr lang="en-US" altLang="zh-CN" baseline="0" dirty="0" smtClean="0"/>
          </a:p>
          <a:p>
            <a:r>
              <a:rPr lang="zh-CN" altLang="en-US" baseline="0" dirty="0" smtClean="0"/>
              <a:t>遍历</a:t>
            </a:r>
            <a:r>
              <a:rPr lang="en-US" altLang="zh-CN" baseline="0" dirty="0" err="1" smtClean="0"/>
              <a:t>NodeId</a:t>
            </a:r>
            <a:r>
              <a:rPr lang="zh-CN" altLang="en-US" baseline="0" dirty="0" smtClean="0"/>
              <a:t>链表的时候，通过节点组的</a:t>
            </a:r>
            <a:r>
              <a:rPr lang="en-US" altLang="zh-CN" baseline="0" dirty="0" err="1" smtClean="0"/>
              <a:t>Mem</a:t>
            </a:r>
            <a:r>
              <a:rPr lang="en-US" altLang="zh-CN" baseline="0" dirty="0" smtClean="0"/>
              <a:t> handler</a:t>
            </a:r>
            <a:r>
              <a:rPr lang="zh-CN" altLang="en-US" baseline="0" dirty="0" smtClean="0"/>
              <a:t>区域来判断</a:t>
            </a:r>
            <a:r>
              <a:rPr lang="en-US" altLang="zh-CN" baseline="0" dirty="0" smtClean="0"/>
              <a:t>key</a:t>
            </a:r>
            <a:r>
              <a:rPr lang="zh-CN" altLang="en-US" baseline="0" dirty="0" smtClean="0"/>
              <a:t>是否和该</a:t>
            </a:r>
            <a:r>
              <a:rPr lang="en-US" altLang="zh-CN" baseline="0" dirty="0" smtClean="0"/>
              <a:t>node</a:t>
            </a:r>
            <a:r>
              <a:rPr lang="zh-CN" altLang="en-US" baseline="0" dirty="0" smtClean="0"/>
              <a:t>一致。</a:t>
            </a:r>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3</a:t>
            </a:fld>
            <a:endParaRPr lang="zh-CN" altLang="en-US"/>
          </a:p>
        </p:txBody>
      </p:sp>
    </p:spTree>
    <p:extLst>
      <p:ext uri="{BB962C8B-B14F-4D97-AF65-F5344CB8AC3E}">
        <p14:creationId xmlns:p14="http://schemas.microsoft.com/office/powerpoint/2010/main" val="130088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、全部代码在</a:t>
            </a:r>
            <a:r>
              <a:rPr lang="en-US" altLang="zh-CN" dirty="0" err="1" smtClean="0"/>
              <a:t>node_group</a:t>
            </a:r>
            <a:r>
              <a:rPr lang="zh-CN" altLang="en-US" dirty="0" smtClean="0"/>
              <a:t>类里面</a:t>
            </a:r>
            <a:endParaRPr lang="en-US" altLang="zh-CN" dirty="0" smtClean="0"/>
          </a:p>
          <a:p>
            <a:r>
              <a:rPr lang="en-US" altLang="zh-CN" dirty="0" smtClean="0"/>
              <a:t>2</a:t>
            </a:r>
            <a:r>
              <a:rPr lang="zh-CN" altLang="en-US" dirty="0" smtClean="0"/>
              <a:t>、</a:t>
            </a:r>
            <a:r>
              <a:rPr lang="en-US" altLang="zh-CN" dirty="0" err="1" smtClean="0"/>
              <a:t>Nodeid</a:t>
            </a:r>
            <a:r>
              <a:rPr lang="en-US" altLang="zh-CN" dirty="0" smtClean="0"/>
              <a:t> = </a:t>
            </a:r>
            <a:r>
              <a:rPr lang="en-US" altLang="zh-CN" dirty="0" err="1" smtClean="0"/>
              <a:t>ng_nid</a:t>
            </a:r>
            <a:r>
              <a:rPr lang="en-US" altLang="zh-CN" baseline="0" dirty="0" smtClean="0"/>
              <a:t> + index</a:t>
            </a:r>
            <a:endParaRPr lang="en-US" altLang="zh-CN" dirty="0" smtClean="0"/>
          </a:p>
          <a:p>
            <a:r>
              <a:rPr lang="en-US" altLang="zh-CN" dirty="0" smtClean="0"/>
              <a:t>3</a:t>
            </a:r>
            <a:r>
              <a:rPr lang="zh-CN" altLang="en-US" dirty="0" smtClean="0"/>
              <a:t>、</a:t>
            </a:r>
            <a:r>
              <a:rPr lang="en-US" altLang="zh-CN" dirty="0" err="1" smtClean="0"/>
              <a:t>ng_list</a:t>
            </a:r>
            <a:endParaRPr lang="en-US" altLang="zh-CN" dirty="0" smtClean="0"/>
          </a:p>
          <a:p>
            <a:r>
              <a:rPr lang="zh-CN" altLang="en-US" dirty="0" smtClean="0"/>
              <a:t>该字段是挂载在节点组群的空闲节点组双向链表或者已分配完节点组双向链表时使用；</a:t>
            </a:r>
            <a:endParaRPr lang="en-US" altLang="zh-CN" dirty="0" smtClean="0"/>
          </a:p>
          <a:p>
            <a:r>
              <a:rPr lang="en-US" altLang="zh-CN" dirty="0" smtClean="0"/>
              <a:t>4</a:t>
            </a:r>
            <a:r>
              <a:rPr lang="zh-CN" altLang="en-US" dirty="0" smtClean="0"/>
              <a:t>、</a:t>
            </a:r>
            <a:r>
              <a:rPr lang="en-US" altLang="zh-CN" dirty="0" err="1" smtClean="0"/>
              <a:t>ng_delete</a:t>
            </a:r>
            <a:endParaRPr lang="en-US" altLang="zh-CN" dirty="0" smtClean="0"/>
          </a:p>
          <a:p>
            <a:r>
              <a:rPr lang="zh-CN" altLang="en-US" dirty="0" smtClean="0"/>
              <a:t>维护了本节点组里面被释放的节点的链表，通过复用节点的内存句柄数组实现</a:t>
            </a:r>
            <a:endParaRPr lang="en-US" altLang="zh-CN" dirty="0" smtClean="0"/>
          </a:p>
          <a:p>
            <a:r>
              <a:rPr lang="en-US" altLang="zh-CN" dirty="0" smtClean="0"/>
              <a:t>5</a:t>
            </a:r>
            <a:r>
              <a:rPr lang="zh-CN" altLang="en-US" dirty="0" smtClean="0"/>
              <a:t>、</a:t>
            </a:r>
            <a:r>
              <a:rPr lang="en-US" altLang="zh-CN" dirty="0" err="1" smtClean="0"/>
              <a:t>ng_free</a:t>
            </a:r>
            <a:endParaRPr lang="en-US" altLang="zh-CN" dirty="0" smtClean="0"/>
          </a:p>
          <a:p>
            <a:r>
              <a:rPr lang="zh-CN" altLang="en-US" dirty="0" smtClean="0"/>
              <a:t>本节点组下一个待分配的节点索引</a:t>
            </a:r>
            <a:endParaRPr lang="en-US" altLang="zh-CN" dirty="0" smtClean="0"/>
          </a:p>
          <a:p>
            <a:r>
              <a:rPr lang="en-US" altLang="zh-CN" dirty="0" smtClean="0"/>
              <a:t>6</a:t>
            </a:r>
            <a:r>
              <a:rPr lang="zh-CN" altLang="en-US" dirty="0" smtClean="0"/>
              <a:t>、</a:t>
            </a:r>
            <a:r>
              <a:rPr lang="en-US" altLang="zh-CN" dirty="0" err="1" smtClean="0"/>
              <a:t>ng_nid</a:t>
            </a:r>
            <a:endParaRPr lang="en-US" altLang="zh-CN" dirty="0" smtClean="0"/>
          </a:p>
          <a:p>
            <a:r>
              <a:rPr lang="zh-CN" altLang="en-US" dirty="0" smtClean="0"/>
              <a:t>节点组的</a:t>
            </a:r>
            <a:r>
              <a:rPr lang="en-US" altLang="zh-CN" dirty="0" smtClean="0"/>
              <a:t>id</a:t>
            </a:r>
            <a:r>
              <a:rPr lang="zh-CN" altLang="en-US" dirty="0" smtClean="0"/>
              <a:t>，每个节点组有</a:t>
            </a:r>
            <a:r>
              <a:rPr lang="en-US" altLang="zh-CN" dirty="0" smtClean="0"/>
              <a:t>256</a:t>
            </a:r>
            <a:r>
              <a:rPr lang="zh-CN" altLang="en-US" dirty="0" smtClean="0"/>
              <a:t>个节点，所以节点组</a:t>
            </a:r>
            <a:r>
              <a:rPr lang="en-US" altLang="zh-CN" dirty="0" smtClean="0"/>
              <a:t>id</a:t>
            </a:r>
            <a:r>
              <a:rPr lang="zh-CN" altLang="en-US" dirty="0" smtClean="0"/>
              <a:t>隔</a:t>
            </a:r>
            <a:r>
              <a:rPr lang="en-US" altLang="zh-CN" dirty="0" smtClean="0"/>
              <a:t>256</a:t>
            </a:r>
            <a:r>
              <a:rPr lang="zh-CN" altLang="en-US" dirty="0" smtClean="0"/>
              <a:t>编号</a:t>
            </a:r>
            <a:endParaRPr lang="en-US" altLang="zh-CN" dirty="0" smtClean="0"/>
          </a:p>
          <a:p>
            <a:r>
              <a:rPr lang="en-US" altLang="zh-CN" dirty="0" smtClean="0"/>
              <a:t> _</a:t>
            </a:r>
            <a:r>
              <a:rPr lang="en-US" altLang="zh-CN" dirty="0" err="1" smtClean="0"/>
              <a:t>ngInfo</a:t>
            </a:r>
            <a:r>
              <a:rPr lang="en-US" altLang="zh-CN" dirty="0" smtClean="0"/>
              <a:t>-&gt;</a:t>
            </a:r>
            <a:r>
              <a:rPr lang="en-US" altLang="zh-CN" dirty="0" err="1" smtClean="0"/>
              <a:t>ni_min_id</a:t>
            </a:r>
            <a:r>
              <a:rPr lang="en-US" altLang="zh-CN" dirty="0" smtClean="0"/>
              <a:t> += NODE_GROUP_INCLUDE_NODES;</a:t>
            </a:r>
          </a:p>
          <a:p>
            <a:r>
              <a:rPr lang="en-US" altLang="zh-CN" dirty="0" smtClean="0"/>
              <a:t>NODE_GROUP_INCLUDE_NODES = 256</a:t>
            </a:r>
            <a:r>
              <a:rPr lang="zh-CN" altLang="en-US" dirty="0" smtClean="0"/>
              <a:t>；</a:t>
            </a:r>
            <a:endParaRPr lang="en-US" altLang="zh-CN" dirty="0" smtClean="0"/>
          </a:p>
          <a:p>
            <a:r>
              <a:rPr lang="en-US" altLang="zh-CN" dirty="0" smtClean="0"/>
              <a:t>7</a:t>
            </a:r>
            <a:r>
              <a:rPr lang="zh-CN" altLang="en-US" dirty="0" smtClean="0"/>
              <a:t>、</a:t>
            </a:r>
            <a:r>
              <a:rPr lang="en-US" altLang="zh-CN" dirty="0" smtClean="0"/>
              <a:t>offset1</a:t>
            </a:r>
            <a:r>
              <a:rPr lang="zh-CN" altLang="en-US" dirty="0" smtClean="0"/>
              <a:t>、</a:t>
            </a:r>
            <a:r>
              <a:rPr lang="en-US" altLang="zh-CN" dirty="0" smtClean="0"/>
              <a:t>offset2</a:t>
            </a:r>
            <a:r>
              <a:rPr lang="zh-CN" altLang="en-US" dirty="0" smtClean="0"/>
              <a:t>、</a:t>
            </a:r>
            <a:r>
              <a:rPr lang="en-US" altLang="zh-CN" dirty="0" smtClean="0"/>
              <a:t>offset3</a:t>
            </a:r>
            <a:r>
              <a:rPr lang="zh-CN" altLang="en-US" dirty="0" smtClean="0"/>
              <a:t>、</a:t>
            </a:r>
            <a:r>
              <a:rPr lang="en-US" altLang="zh-CN" dirty="0" smtClean="0"/>
              <a:t>offset4</a:t>
            </a:r>
            <a:r>
              <a:rPr lang="zh-CN" altLang="en-US" dirty="0" smtClean="0"/>
              <a:t>分别代表四种属性在节点组里面的偏移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4</a:t>
            </a:fld>
            <a:endParaRPr lang="zh-CN" altLang="en-US"/>
          </a:p>
        </p:txBody>
      </p:sp>
    </p:spTree>
    <p:extLst>
      <p:ext uri="{BB962C8B-B14F-4D97-AF65-F5344CB8AC3E}">
        <p14:creationId xmlns:p14="http://schemas.microsoft.com/office/powerpoint/2010/main" val="265012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smtClean="0"/>
              <a:t>1</a:t>
            </a:r>
            <a:r>
              <a:rPr lang="zh-CN" altLang="en-US" sz="1400" dirty="0" smtClean="0"/>
              <a:t>、以</a:t>
            </a:r>
            <a:r>
              <a:rPr lang="en-US" altLang="zh-CN" sz="1400" dirty="0" smtClean="0"/>
              <a:t>2</a:t>
            </a:r>
            <a:r>
              <a:rPr lang="zh-CN" altLang="en-US" sz="1400" dirty="0" smtClean="0"/>
              <a:t>号、</a:t>
            </a:r>
            <a:r>
              <a:rPr lang="en-US" altLang="zh-CN" sz="1400" dirty="0" smtClean="0"/>
              <a:t>3</a:t>
            </a:r>
            <a:r>
              <a:rPr lang="zh-CN" altLang="en-US" sz="1400" dirty="0" smtClean="0"/>
              <a:t>号、</a:t>
            </a:r>
            <a:r>
              <a:rPr lang="en-US" altLang="zh-CN" sz="1400" dirty="0" smtClean="0"/>
              <a:t>4</a:t>
            </a:r>
            <a:r>
              <a:rPr lang="zh-CN" altLang="en-US" sz="1400" dirty="0" smtClean="0"/>
              <a:t>号节点组的第</a:t>
            </a:r>
            <a:r>
              <a:rPr lang="en-US" altLang="zh-CN" sz="1400" dirty="0" smtClean="0"/>
              <a:t>2</a:t>
            </a:r>
            <a:r>
              <a:rPr lang="zh-CN" altLang="en-US" sz="1400" dirty="0" smtClean="0"/>
              <a:t>的节点为例组成一个</a:t>
            </a:r>
            <a:r>
              <a:rPr lang="en-US" altLang="zh-CN" sz="1400" dirty="0" smtClean="0"/>
              <a:t>next node id</a:t>
            </a:r>
            <a:r>
              <a:rPr lang="zh-CN" altLang="en-US" sz="1400" smtClean="0"/>
              <a:t>单向链表</a:t>
            </a:r>
            <a:endParaRPr lang="en-US" altLang="zh-CN" sz="1400" dirty="0" smtClean="0"/>
          </a:p>
        </p:txBody>
      </p:sp>
      <p:sp>
        <p:nvSpPr>
          <p:cNvPr id="4" name="灯片编号占位符 3"/>
          <p:cNvSpPr>
            <a:spLocks noGrp="1"/>
          </p:cNvSpPr>
          <p:nvPr>
            <p:ph type="sldNum" sz="quarter" idx="10"/>
          </p:nvPr>
        </p:nvSpPr>
        <p:spPr/>
        <p:txBody>
          <a:bodyPr/>
          <a:lstStyle/>
          <a:p>
            <a:fld id="{1D5AC44A-F497-419D-A65A-F32927FB51FA}" type="slidenum">
              <a:rPr lang="zh-CN" altLang="en-US" smtClean="0"/>
              <a:t>5</a:t>
            </a:fld>
            <a:endParaRPr lang="zh-CN" altLang="en-US"/>
          </a:p>
        </p:txBody>
      </p:sp>
    </p:spTree>
    <p:extLst>
      <p:ext uri="{BB962C8B-B14F-4D97-AF65-F5344CB8AC3E}">
        <p14:creationId xmlns:p14="http://schemas.microsoft.com/office/powerpoint/2010/main" val="265012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、该数据结构的描述在</a:t>
            </a:r>
            <a:r>
              <a:rPr lang="en-US" altLang="zh-CN" dirty="0" err="1" smtClean="0"/>
              <a:t>CNGInfo</a:t>
            </a:r>
            <a:r>
              <a:rPr lang="zh-CN" altLang="en-US" dirty="0" smtClean="0"/>
              <a:t>类里</a:t>
            </a:r>
            <a:endParaRPr lang="en-US" altLang="zh-CN" dirty="0" smtClean="0"/>
          </a:p>
          <a:p>
            <a:r>
              <a:rPr lang="en-US" altLang="zh-CN" dirty="0" smtClean="0"/>
              <a:t>2</a:t>
            </a:r>
            <a:r>
              <a:rPr lang="zh-CN" altLang="en-US" dirty="0" smtClean="0"/>
              <a:t>、该类是一个节点组的容器管理类，维护了有空闲节点的节点组链表、已分配完的节点组链表；</a:t>
            </a:r>
            <a:endParaRPr lang="en-US" altLang="zh-CN" dirty="0" smtClean="0"/>
          </a:p>
          <a:p>
            <a:r>
              <a:rPr lang="en-US" altLang="zh-CN" dirty="0" smtClean="0"/>
              <a:t>3</a:t>
            </a:r>
            <a:r>
              <a:rPr lang="zh-CN" altLang="en-US" dirty="0" smtClean="0"/>
              <a:t>、维护了使用的节点组、节点、行数、脏节点等统计值</a:t>
            </a:r>
            <a:endParaRPr lang="en-US" altLang="zh-CN" dirty="0" smtClean="0"/>
          </a:p>
          <a:p>
            <a:r>
              <a:rPr lang="en-US" altLang="zh-CN" dirty="0" smtClean="0"/>
              <a:t>4</a:t>
            </a:r>
            <a:r>
              <a:rPr lang="zh-CN" altLang="en-US" dirty="0" smtClean="0"/>
              <a:t>、</a:t>
            </a:r>
            <a:r>
              <a:rPr lang="en-US" altLang="zh-CN" dirty="0" err="1" smtClean="0"/>
              <a:t>CNGInfo</a:t>
            </a:r>
            <a:r>
              <a:rPr lang="zh-CN" altLang="en-US" dirty="0" smtClean="0"/>
              <a:t>是对节点组管理、节点分配释放的统一管理类，维护了申请节点、释放节点等接口</a:t>
            </a:r>
            <a:endParaRPr lang="en-US" altLang="zh-CN" dirty="0" smtClean="0"/>
          </a:p>
          <a:p>
            <a:r>
              <a:rPr lang="en-US" altLang="zh-CN" dirty="0" smtClean="0"/>
              <a:t>4</a:t>
            </a:r>
            <a:r>
              <a:rPr lang="zh-CN" altLang="en-US" dirty="0" smtClean="0"/>
              <a:t>、对于缓存线程任务处理器来说，只关注</a:t>
            </a:r>
            <a:r>
              <a:rPr lang="en-US" altLang="zh-CN" dirty="0" err="1" smtClean="0"/>
              <a:t>CNGInfo</a:t>
            </a:r>
            <a:r>
              <a:rPr lang="zh-CN" altLang="en-US" dirty="0" smtClean="0"/>
              <a:t>类，不关注</a:t>
            </a:r>
            <a:r>
              <a:rPr lang="en-US" altLang="zh-CN" dirty="0" err="1" smtClean="0"/>
              <a:t>node_group</a:t>
            </a:r>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6</a:t>
            </a:fld>
            <a:endParaRPr lang="zh-CN" altLang="en-US"/>
          </a:p>
        </p:txBody>
      </p:sp>
    </p:spTree>
    <p:extLst>
      <p:ext uri="{BB962C8B-B14F-4D97-AF65-F5344CB8AC3E}">
        <p14:creationId xmlns:p14="http://schemas.microsoft.com/office/powerpoint/2010/main" val="26501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、该数据是缓存部分数据结构的一个核心，只提供一个核心功能：通过</a:t>
            </a:r>
            <a:r>
              <a:rPr lang="en-US" altLang="zh-CN" dirty="0" err="1" smtClean="0"/>
              <a:t>NodeId</a:t>
            </a:r>
            <a:r>
              <a:rPr lang="zh-CN" altLang="en-US" dirty="0" smtClean="0"/>
              <a:t>找到该</a:t>
            </a:r>
            <a:r>
              <a:rPr lang="en-US" altLang="zh-CN" dirty="0" err="1" smtClean="0"/>
              <a:t>NodeId</a:t>
            </a:r>
            <a:r>
              <a:rPr lang="zh-CN" altLang="en-US" dirty="0" smtClean="0"/>
              <a:t>对应的节点组的内存句柄</a:t>
            </a:r>
            <a:endParaRPr lang="en-US" altLang="zh-CN" dirty="0" smtClean="0"/>
          </a:p>
          <a:p>
            <a:r>
              <a:rPr lang="en-US" altLang="zh-CN" dirty="0" smtClean="0"/>
              <a:t>2</a:t>
            </a:r>
            <a:r>
              <a:rPr lang="zh-CN" altLang="en-US" dirty="0" smtClean="0"/>
              <a:t>、找到节点组的内存句柄后，</a:t>
            </a:r>
            <a:r>
              <a:rPr lang="en-US" altLang="zh-CN" dirty="0" smtClean="0"/>
              <a:t>hash</a:t>
            </a:r>
            <a:r>
              <a:rPr lang="zh-CN" altLang="en-US" dirty="0" smtClean="0"/>
              <a:t>桶一个槽位上的链表才能遍历起来，才能访问节点对应的内存句柄，才能访问该节点的内存数据；</a:t>
            </a:r>
            <a:endParaRPr lang="en-US" altLang="zh-CN" dirty="0" smtClean="0"/>
          </a:p>
          <a:p>
            <a:r>
              <a:rPr lang="en-US" altLang="zh-CN" dirty="0" smtClean="0"/>
              <a:t>3</a:t>
            </a:r>
            <a:r>
              <a:rPr lang="zh-CN" altLang="en-US" dirty="0" smtClean="0"/>
              <a:t>、二级索引组初始的时候，会根据缓存大小创建，如果小于</a:t>
            </a:r>
            <a:r>
              <a:rPr lang="en-US" altLang="zh-CN" dirty="0" smtClean="0"/>
              <a:t>256</a:t>
            </a:r>
            <a:r>
              <a:rPr lang="zh-CN" altLang="en-US" dirty="0" smtClean="0"/>
              <a:t>个，后续建所以的时候会动态增加，最多</a:t>
            </a:r>
            <a:r>
              <a:rPr lang="en-US" altLang="zh-CN" dirty="0" smtClean="0"/>
              <a:t>256</a:t>
            </a:r>
            <a:r>
              <a:rPr lang="zh-CN" altLang="en-US" dirty="0" smtClean="0"/>
              <a:t>个；</a:t>
            </a:r>
            <a:endParaRPr lang="en-US" altLang="zh-CN" dirty="0" smtClean="0"/>
          </a:p>
          <a:p>
            <a:r>
              <a:rPr lang="en-US" altLang="zh-CN" dirty="0" smtClean="0"/>
              <a:t>4</a:t>
            </a:r>
            <a:r>
              <a:rPr lang="zh-CN" altLang="en-US" dirty="0" smtClean="0"/>
              <a:t>、该部分代码在</a:t>
            </a:r>
            <a:r>
              <a:rPr lang="en-US" altLang="zh-CN" dirty="0" err="1" smtClean="0"/>
              <a:t>CNodeIndex</a:t>
            </a:r>
            <a:r>
              <a:rPr lang="zh-CN" altLang="en-US" dirty="0" smtClean="0"/>
              <a:t>类中，主要提供了</a:t>
            </a:r>
            <a:r>
              <a:rPr lang="en-US" altLang="zh-CN" dirty="0" smtClean="0"/>
              <a:t>Insert</a:t>
            </a:r>
            <a:r>
              <a:rPr lang="zh-CN" altLang="en-US" dirty="0" smtClean="0"/>
              <a:t>和</a:t>
            </a:r>
            <a:r>
              <a:rPr lang="en-US" altLang="zh-CN" dirty="0" smtClean="0"/>
              <a:t>Search</a:t>
            </a:r>
            <a:r>
              <a:rPr lang="zh-CN" altLang="en-US" dirty="0" smtClean="0"/>
              <a:t>接口，分别对应查找和插入操作流程；</a:t>
            </a:r>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7</a:t>
            </a:fld>
            <a:endParaRPr lang="zh-CN" altLang="en-US"/>
          </a:p>
        </p:txBody>
      </p:sp>
    </p:spTree>
    <p:extLst>
      <p:ext uri="{BB962C8B-B14F-4D97-AF65-F5344CB8AC3E}">
        <p14:creationId xmlns:p14="http://schemas.microsoft.com/office/powerpoint/2010/main" val="265735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第一步：通过</a:t>
            </a:r>
            <a:r>
              <a:rPr lang="en-US" altLang="zh-CN" dirty="0" smtClean="0"/>
              <a:t>key</a:t>
            </a:r>
            <a:r>
              <a:rPr lang="zh-CN" altLang="en-US" dirty="0" smtClean="0"/>
              <a:t>的</a:t>
            </a:r>
            <a:r>
              <a:rPr lang="en-US" altLang="zh-CN" dirty="0" smtClean="0"/>
              <a:t>hash</a:t>
            </a:r>
            <a:r>
              <a:rPr lang="zh-CN" altLang="en-US" dirty="0" smtClean="0"/>
              <a:t>转换找到</a:t>
            </a:r>
            <a:r>
              <a:rPr lang="en-US" altLang="zh-CN" dirty="0" smtClean="0"/>
              <a:t>hash</a:t>
            </a:r>
            <a:r>
              <a:rPr lang="zh-CN" altLang="en-US" dirty="0" smtClean="0"/>
              <a:t>桶的槽位，该槽位放置的</a:t>
            </a:r>
            <a:r>
              <a:rPr lang="en-US" altLang="zh-CN" dirty="0" err="1" smtClean="0"/>
              <a:t>NodeId</a:t>
            </a:r>
            <a:r>
              <a:rPr lang="zh-CN" altLang="en-US" dirty="0" smtClean="0"/>
              <a:t>；</a:t>
            </a:r>
            <a:endParaRPr lang="en-US" altLang="zh-CN" dirty="0" smtClean="0"/>
          </a:p>
          <a:p>
            <a:r>
              <a:rPr lang="zh-CN" altLang="en-US" dirty="0" smtClean="0"/>
              <a:t>第二步：通过该</a:t>
            </a:r>
            <a:r>
              <a:rPr lang="en-US" altLang="zh-CN" dirty="0" err="1" smtClean="0"/>
              <a:t>NodeId</a:t>
            </a:r>
            <a:r>
              <a:rPr lang="zh-CN" altLang="en-US" dirty="0" smtClean="0"/>
              <a:t>在</a:t>
            </a:r>
            <a:r>
              <a:rPr lang="en-US" altLang="zh-CN" dirty="0" err="1" smtClean="0"/>
              <a:t>NodeIndex</a:t>
            </a:r>
            <a:r>
              <a:rPr lang="zh-CN" altLang="en-US" dirty="0" smtClean="0"/>
              <a:t>里面找到该节点对应的节点组内存句柄，提取该节点对应的内存中的</a:t>
            </a:r>
            <a:r>
              <a:rPr lang="en-US" altLang="zh-CN" dirty="0" smtClean="0"/>
              <a:t>key</a:t>
            </a:r>
            <a:r>
              <a:rPr lang="zh-CN" altLang="en-US" dirty="0" smtClean="0"/>
              <a:t>，如果和该</a:t>
            </a:r>
            <a:r>
              <a:rPr lang="en-US" altLang="zh-CN" dirty="0" smtClean="0"/>
              <a:t>key</a:t>
            </a:r>
            <a:r>
              <a:rPr lang="zh-CN" altLang="en-US" dirty="0" smtClean="0"/>
              <a:t>一致，则找到，查找结束；</a:t>
            </a:r>
            <a:endParaRPr lang="en-US" altLang="zh-CN" dirty="0" smtClean="0"/>
          </a:p>
          <a:p>
            <a:r>
              <a:rPr lang="zh-CN" altLang="en-US" dirty="0" smtClean="0"/>
              <a:t>第三步：如果</a:t>
            </a:r>
            <a:r>
              <a:rPr lang="en-US" altLang="zh-CN" dirty="0" smtClean="0"/>
              <a:t>key</a:t>
            </a:r>
            <a:r>
              <a:rPr lang="zh-CN" altLang="en-US" dirty="0" smtClean="0"/>
              <a:t>不一致，则提取该节点对应的</a:t>
            </a:r>
            <a:r>
              <a:rPr lang="en-US" altLang="zh-CN" dirty="0" smtClean="0"/>
              <a:t>next</a:t>
            </a:r>
            <a:r>
              <a:rPr lang="en-US" altLang="zh-CN" baseline="0" dirty="0" smtClean="0"/>
              <a:t> node id</a:t>
            </a:r>
            <a:r>
              <a:rPr lang="zh-CN" altLang="en-US" baseline="0" dirty="0" smtClean="0"/>
              <a:t>，再根据</a:t>
            </a:r>
            <a:r>
              <a:rPr lang="en-US" altLang="zh-CN" baseline="0" dirty="0" err="1" smtClean="0"/>
              <a:t>nodeindex</a:t>
            </a:r>
            <a:r>
              <a:rPr lang="zh-CN" altLang="en-US" baseline="0" dirty="0" smtClean="0"/>
              <a:t>找到</a:t>
            </a:r>
            <a:r>
              <a:rPr lang="en-US" altLang="zh-CN" baseline="0" dirty="0" smtClean="0"/>
              <a:t>next </a:t>
            </a:r>
            <a:r>
              <a:rPr lang="en-US" altLang="zh-CN" baseline="0" dirty="0" err="1" smtClean="0"/>
              <a:t>nodeid</a:t>
            </a:r>
            <a:r>
              <a:rPr lang="zh-CN" altLang="en-US" baseline="0" dirty="0" smtClean="0"/>
              <a:t>的节点组内存句柄，在提取</a:t>
            </a:r>
            <a:r>
              <a:rPr lang="en-US" altLang="zh-CN" baseline="0" dirty="0" smtClean="0"/>
              <a:t>next node id</a:t>
            </a:r>
            <a:r>
              <a:rPr lang="zh-CN" altLang="en-US" baseline="0" dirty="0" smtClean="0"/>
              <a:t>的内存句柄，看内存句柄中</a:t>
            </a:r>
            <a:r>
              <a:rPr lang="en-US" altLang="zh-CN" baseline="0" dirty="0" smtClean="0"/>
              <a:t>key</a:t>
            </a:r>
            <a:r>
              <a:rPr lang="zh-CN" altLang="en-US" baseline="0" dirty="0" smtClean="0"/>
              <a:t>是否和输入的</a:t>
            </a:r>
            <a:r>
              <a:rPr lang="en-US" altLang="zh-CN" baseline="0" dirty="0" smtClean="0"/>
              <a:t>key</a:t>
            </a:r>
            <a:r>
              <a:rPr lang="zh-CN" altLang="en-US" baseline="0" dirty="0" smtClean="0"/>
              <a:t>一致，如果一致则查找结束；</a:t>
            </a:r>
            <a:endParaRPr lang="en-US" altLang="zh-CN" baseline="0" dirty="0" smtClean="0"/>
          </a:p>
          <a:p>
            <a:r>
              <a:rPr lang="zh-CN" altLang="en-US" baseline="0" dirty="0" smtClean="0"/>
              <a:t>第四步：如果</a:t>
            </a:r>
            <a:r>
              <a:rPr lang="en-US" altLang="zh-CN" baseline="0" dirty="0" smtClean="0"/>
              <a:t>key</a:t>
            </a:r>
            <a:r>
              <a:rPr lang="zh-CN" altLang="en-US" baseline="0" dirty="0" smtClean="0"/>
              <a:t>还不一致，接着进行第三步操作；</a:t>
            </a:r>
            <a:endParaRPr lang="en-US" altLang="zh-CN" baseline="0" dirty="0" smtClean="0"/>
          </a:p>
          <a:p>
            <a:r>
              <a:rPr lang="zh-CN" altLang="en-US" baseline="0" dirty="0" smtClean="0"/>
              <a:t>当查找的节点内存句柄为非法值或者</a:t>
            </a:r>
            <a:r>
              <a:rPr lang="en-US" altLang="zh-CN" baseline="0" dirty="0" smtClean="0"/>
              <a:t>next node id</a:t>
            </a:r>
            <a:r>
              <a:rPr lang="zh-CN" altLang="en-US" baseline="0" dirty="0" smtClean="0"/>
              <a:t>为非法值，则没有找到，查找结束。</a:t>
            </a:r>
            <a:endParaRPr lang="en-US" altLang="zh-CN" baseline="0" dirty="0" smtClean="0"/>
          </a:p>
          <a:p>
            <a:r>
              <a:rPr lang="zh-CN" altLang="en-US" baseline="0" dirty="0" smtClean="0"/>
              <a:t>查找</a:t>
            </a:r>
            <a:r>
              <a:rPr lang="zh-CN" altLang="en-US" baseline="0" dirty="0" smtClean="0"/>
              <a:t>的具体函数在</a:t>
            </a:r>
            <a:r>
              <a:rPr lang="en-US" altLang="zh-CN" baseline="0" dirty="0" err="1" smtClean="0"/>
              <a:t>CCachePool</a:t>
            </a:r>
            <a:r>
              <a:rPr lang="zh-CN" altLang="en-US" baseline="0" dirty="0" smtClean="0"/>
              <a:t>的</a:t>
            </a:r>
            <a:r>
              <a:rPr lang="en-US" altLang="zh-CN" baseline="0" dirty="0" err="1" smtClean="0"/>
              <a:t>CacheFind</a:t>
            </a:r>
            <a:r>
              <a:rPr lang="zh-CN" altLang="en-US" baseline="0" smtClean="0"/>
              <a:t>函数</a:t>
            </a:r>
            <a:r>
              <a:rPr lang="zh-CN" altLang="en-US" baseline="0" smtClean="0"/>
              <a:t>里面（代码实现上当内存句柄为非法的时候还会查下去，我觉得没必要查了 ）</a:t>
            </a:r>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8</a:t>
            </a:fld>
            <a:endParaRPr lang="zh-CN" altLang="en-US"/>
          </a:p>
        </p:txBody>
      </p:sp>
    </p:spTree>
    <p:extLst>
      <p:ext uri="{BB962C8B-B14F-4D97-AF65-F5344CB8AC3E}">
        <p14:creationId xmlns:p14="http://schemas.microsoft.com/office/powerpoint/2010/main" val="30813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9</a:t>
            </a:fld>
            <a:endParaRPr lang="zh-CN" altLang="en-US"/>
          </a:p>
        </p:txBody>
      </p:sp>
    </p:spTree>
    <p:extLst>
      <p:ext uri="{BB962C8B-B14F-4D97-AF65-F5344CB8AC3E}">
        <p14:creationId xmlns:p14="http://schemas.microsoft.com/office/powerpoint/2010/main" val="417645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、以</a:t>
            </a:r>
            <a:r>
              <a:rPr lang="en-US" altLang="zh-CN" dirty="0" smtClean="0"/>
              <a:t>1</a:t>
            </a:r>
            <a:r>
              <a:rPr lang="zh-CN" altLang="en-US" dirty="0" smtClean="0"/>
              <a:t>号、</a:t>
            </a:r>
            <a:r>
              <a:rPr lang="en-US" altLang="zh-CN" dirty="0" smtClean="0"/>
              <a:t>2</a:t>
            </a:r>
            <a:r>
              <a:rPr lang="zh-CN" altLang="en-US" dirty="0" smtClean="0"/>
              <a:t>号、</a:t>
            </a:r>
            <a:r>
              <a:rPr lang="en-US" altLang="zh-CN" dirty="0" smtClean="0"/>
              <a:t>3</a:t>
            </a:r>
            <a:r>
              <a:rPr lang="zh-CN" altLang="en-US" dirty="0" smtClean="0"/>
              <a:t>号节点组的第</a:t>
            </a:r>
            <a:r>
              <a:rPr lang="en-US" altLang="zh-CN" dirty="0" smtClean="0"/>
              <a:t>2</a:t>
            </a:r>
            <a:r>
              <a:rPr lang="zh-CN" altLang="en-US" dirty="0" smtClean="0"/>
              <a:t>的节点为例组成一个</a:t>
            </a:r>
            <a:r>
              <a:rPr lang="en-US" altLang="zh-CN" dirty="0" err="1" smtClean="0"/>
              <a:t>lru</a:t>
            </a:r>
            <a:r>
              <a:rPr lang="zh-CN" altLang="en-US" dirty="0" smtClean="0"/>
              <a:t>双向链表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D5AC44A-F497-419D-A65A-F32927FB51FA}" type="slidenum">
              <a:rPr lang="zh-CN" altLang="en-US" smtClean="0"/>
              <a:t>10</a:t>
            </a:fld>
            <a:endParaRPr lang="zh-CN" altLang="en-US"/>
          </a:p>
        </p:txBody>
      </p:sp>
    </p:spTree>
    <p:extLst>
      <p:ext uri="{BB962C8B-B14F-4D97-AF65-F5344CB8AC3E}">
        <p14:creationId xmlns:p14="http://schemas.microsoft.com/office/powerpoint/2010/main" val="125777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308587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477872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168147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362407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29437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300913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281258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55415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301783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68707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8E7003-6DEF-4BCD-966B-C0C06E7DC407}"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376984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E7003-6DEF-4BCD-966B-C0C06E7DC407}" type="datetimeFigureOut">
              <a:rPr lang="zh-CN" altLang="en-US" smtClean="0"/>
              <a:t>2014/8/12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95D37-AD1B-46F7-8EBC-6809B2CE6677}" type="slidenum">
              <a:rPr lang="zh-CN" altLang="en-US" smtClean="0"/>
              <a:t>‹#›</a:t>
            </a:fld>
            <a:endParaRPr lang="zh-CN" altLang="en-US"/>
          </a:p>
        </p:txBody>
      </p:sp>
    </p:spTree>
    <p:extLst>
      <p:ext uri="{BB962C8B-B14F-4D97-AF65-F5344CB8AC3E}">
        <p14:creationId xmlns:p14="http://schemas.microsoft.com/office/powerpoint/2010/main" val="276809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itchFamily="34" charset="-122"/>
                <a:ea typeface="微软雅黑" pitchFamily="34" charset="-122"/>
              </a:rPr>
              <a:t>缓存线程数据结构</a:t>
            </a:r>
            <a:endParaRPr lang="zh-CN" altLang="en-US" dirty="0">
              <a:latin typeface="微软雅黑" pitchFamily="34" charset="-122"/>
              <a:ea typeface="微软雅黑" pitchFamily="34" charset="-122"/>
            </a:endParaRPr>
          </a:p>
        </p:txBody>
      </p:sp>
      <p:sp>
        <p:nvSpPr>
          <p:cNvPr id="3" name="副标题 2"/>
          <p:cNvSpPr>
            <a:spLocks noGrp="1"/>
          </p:cNvSpPr>
          <p:nvPr>
            <p:ph type="subTitle" idx="1"/>
          </p:nvPr>
        </p:nvSpPr>
        <p:spPr>
          <a:xfrm>
            <a:off x="5868144" y="3789040"/>
            <a:ext cx="2304256" cy="478904"/>
          </a:xfrm>
        </p:spPr>
        <p:txBody>
          <a:bodyPr>
            <a:noAutofit/>
          </a:bodyPr>
          <a:lstStyle/>
          <a:p>
            <a:pPr algn="l">
              <a:lnSpc>
                <a:spcPct val="145000"/>
              </a:lnSpc>
              <a:defRPr/>
            </a:pPr>
            <a:r>
              <a:rPr lang="en-US" altLang="zh-CN" sz="1800" dirty="0" err="1" smtClean="0">
                <a:solidFill>
                  <a:schemeClr val="tx1"/>
                </a:solidFill>
                <a:latin typeface="微软雅黑" pitchFamily="34" charset="-122"/>
                <a:ea typeface="微软雅黑" pitchFamily="34" charset="-122"/>
              </a:rPr>
              <a:t>tomchen</a:t>
            </a:r>
            <a:r>
              <a:rPr lang="en-US" altLang="zh-CN" sz="1800" dirty="0" smtClean="0">
                <a:solidFill>
                  <a:schemeClr val="tx1"/>
                </a:solidFill>
                <a:latin typeface="微软雅黑" pitchFamily="34" charset="-122"/>
                <a:ea typeface="微软雅黑" pitchFamily="34" charset="-122"/>
              </a:rPr>
              <a:t>(</a:t>
            </a:r>
            <a:r>
              <a:rPr lang="zh-CN" altLang="en-US" sz="1800" dirty="0" smtClean="0">
                <a:solidFill>
                  <a:schemeClr val="tx1"/>
                </a:solidFill>
                <a:latin typeface="微软雅黑" pitchFamily="34" charset="-122"/>
                <a:ea typeface="微软雅黑" pitchFamily="34" charset="-122"/>
              </a:rPr>
              <a:t>陈俊伟</a:t>
            </a:r>
            <a:r>
              <a:rPr lang="en-US" altLang="zh-CN" sz="1800" dirty="0" smtClean="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a:p>
            <a:endParaRPr lang="zh-CN" altLang="en-US" sz="1800" dirty="0"/>
          </a:p>
        </p:txBody>
      </p:sp>
    </p:spTree>
    <p:extLst>
      <p:ext uri="{BB962C8B-B14F-4D97-AF65-F5344CB8AC3E}">
        <p14:creationId xmlns:p14="http://schemas.microsoft.com/office/powerpoint/2010/main" val="830596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1</a:t>
            </a:r>
            <a:r>
              <a:rPr lang="zh-CN" altLang="en-US" dirty="0" smtClean="0"/>
              <a:t>、</a:t>
            </a:r>
            <a:r>
              <a:rPr lang="en-US" altLang="zh-CN" dirty="0" smtClean="0"/>
              <a:t>256</a:t>
            </a:r>
            <a:r>
              <a:rPr lang="zh-CN" altLang="en-US" dirty="0" smtClean="0"/>
              <a:t>、</a:t>
            </a:r>
            <a:r>
              <a:rPr lang="en-US" altLang="zh-CN" dirty="0" smtClean="0"/>
              <a:t>513</a:t>
            </a:r>
            <a:r>
              <a:rPr lang="zh-CN" altLang="en-US" dirty="0" smtClean="0"/>
              <a:t>号节点组成</a:t>
            </a:r>
            <a:r>
              <a:rPr lang="en-US" altLang="zh-CN" dirty="0" smtClean="0"/>
              <a:t>LRU</a:t>
            </a:r>
            <a:r>
              <a:rPr lang="zh-CN" altLang="en-US" dirty="0" smtClean="0"/>
              <a:t>链表图</a:t>
            </a:r>
            <a:endParaRPr lang="zh-CN"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20888"/>
            <a:ext cx="69532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578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内容</a:t>
            </a:r>
            <a:endParaRPr lang="zh-CN" altLang="en-US" dirty="0"/>
          </a:p>
        </p:txBody>
      </p:sp>
      <p:sp>
        <p:nvSpPr>
          <p:cNvPr id="3" name="TextBox 2"/>
          <p:cNvSpPr txBox="1"/>
          <p:nvPr/>
        </p:nvSpPr>
        <p:spPr>
          <a:xfrm>
            <a:off x="251520" y="1772816"/>
            <a:ext cx="7776864" cy="2246769"/>
          </a:xfrm>
          <a:prstGeom prst="rect">
            <a:avLst/>
          </a:prstGeom>
          <a:noFill/>
        </p:spPr>
        <p:txBody>
          <a:bodyPr wrap="square" rtlCol="0">
            <a:spAutoFit/>
          </a:bodyPr>
          <a:lstStyle/>
          <a:p>
            <a:r>
              <a:rPr lang="en-US" altLang="zh-CN" sz="2800" dirty="0" smtClean="0"/>
              <a:t>1</a:t>
            </a:r>
            <a:r>
              <a:rPr lang="zh-CN" altLang="en-US" sz="2800" dirty="0" smtClean="0"/>
              <a:t>、节点管理相关的数据结构</a:t>
            </a:r>
            <a:endParaRPr lang="en-US" altLang="zh-CN" sz="2800" dirty="0" smtClean="0"/>
          </a:p>
          <a:p>
            <a:endParaRPr lang="en-US" altLang="zh-CN" sz="2800" dirty="0" smtClean="0"/>
          </a:p>
          <a:p>
            <a:r>
              <a:rPr lang="en-US" altLang="zh-CN" sz="2800" dirty="0" smtClean="0"/>
              <a:t>2</a:t>
            </a:r>
            <a:r>
              <a:rPr lang="zh-CN" altLang="en-US" sz="2800" dirty="0" smtClean="0"/>
              <a:t>、从一个</a:t>
            </a:r>
            <a:r>
              <a:rPr lang="en-US" altLang="zh-CN" sz="2800" dirty="0" smtClean="0"/>
              <a:t>Key</a:t>
            </a:r>
            <a:r>
              <a:rPr lang="zh-CN" altLang="en-US" sz="2800" dirty="0" smtClean="0"/>
              <a:t>怎么找到该</a:t>
            </a:r>
            <a:r>
              <a:rPr lang="en-US" altLang="zh-CN" sz="2800" dirty="0" smtClean="0"/>
              <a:t>Key</a:t>
            </a:r>
            <a:r>
              <a:rPr lang="zh-CN" altLang="en-US" sz="2800" dirty="0" smtClean="0"/>
              <a:t>对应的内存内容</a:t>
            </a:r>
            <a:endParaRPr lang="en-US" altLang="zh-CN" sz="2800" dirty="0" smtClean="0"/>
          </a:p>
          <a:p>
            <a:endParaRPr lang="en-US" altLang="zh-CN" sz="2800" dirty="0" smtClean="0"/>
          </a:p>
          <a:p>
            <a:r>
              <a:rPr lang="en-US" altLang="zh-CN" sz="2800" dirty="0" smtClean="0"/>
              <a:t>3</a:t>
            </a:r>
            <a:r>
              <a:rPr lang="zh-CN" altLang="en-US" sz="2800" dirty="0" smtClean="0"/>
              <a:t>、</a:t>
            </a:r>
            <a:r>
              <a:rPr lang="en-US" altLang="zh-CN" sz="2800" dirty="0" smtClean="0"/>
              <a:t>LRU</a:t>
            </a:r>
            <a:r>
              <a:rPr lang="zh-CN" altLang="en-US" sz="2800" dirty="0" smtClean="0"/>
              <a:t>双向链表</a:t>
            </a:r>
            <a:endParaRPr lang="en-US" altLang="zh-CN" sz="2800" dirty="0" smtClean="0"/>
          </a:p>
        </p:txBody>
      </p:sp>
    </p:spTree>
    <p:extLst>
      <p:ext uri="{BB962C8B-B14F-4D97-AF65-F5344CB8AC3E}">
        <p14:creationId xmlns:p14="http://schemas.microsoft.com/office/powerpoint/2010/main" val="505662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64" y="1340768"/>
            <a:ext cx="6981572" cy="425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514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58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2214563"/>
            <a:ext cx="6753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Grp="1"/>
          </p:cNvSpPr>
          <p:nvPr>
            <p:ph type="title"/>
          </p:nvPr>
        </p:nvSpPr>
        <p:spPr>
          <a:xfrm>
            <a:off x="457200" y="274638"/>
            <a:ext cx="8229600" cy="1143000"/>
          </a:xfrm>
        </p:spPr>
        <p:txBody>
          <a:bodyPr/>
          <a:lstStyle/>
          <a:p>
            <a:pPr algn="l"/>
            <a:r>
              <a:rPr lang="en-US" altLang="zh-CN" dirty="0" smtClean="0"/>
              <a:t>Next node id </a:t>
            </a:r>
            <a:r>
              <a:rPr lang="zh-CN" altLang="en-US" dirty="0" smtClean="0"/>
              <a:t>示例</a:t>
            </a:r>
            <a:endParaRPr lang="zh-CN" altLang="en-US" dirty="0"/>
          </a:p>
        </p:txBody>
      </p:sp>
    </p:spTree>
    <p:extLst>
      <p:ext uri="{BB962C8B-B14F-4D97-AF65-F5344CB8AC3E}">
        <p14:creationId xmlns:p14="http://schemas.microsoft.com/office/powerpoint/2010/main" val="882978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4784"/>
            <a:ext cx="8748464" cy="359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91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0" y="847725"/>
            <a:ext cx="8388424"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637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1257300"/>
            <a:ext cx="74390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676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LRU</a:t>
            </a:r>
            <a:endParaRPr lang="zh-CN" altLang="en-US" dirty="0"/>
          </a:p>
        </p:txBody>
      </p:sp>
      <p:sp>
        <p:nvSpPr>
          <p:cNvPr id="3" name="TextBox 2"/>
          <p:cNvSpPr txBox="1"/>
          <p:nvPr/>
        </p:nvSpPr>
        <p:spPr>
          <a:xfrm>
            <a:off x="-20180" y="1700808"/>
            <a:ext cx="8892480" cy="3046988"/>
          </a:xfrm>
          <a:prstGeom prst="rect">
            <a:avLst/>
          </a:prstGeom>
          <a:noFill/>
        </p:spPr>
        <p:txBody>
          <a:bodyPr wrap="square" rtlCol="0">
            <a:spAutoFit/>
          </a:bodyPr>
          <a:lstStyle/>
          <a:p>
            <a:r>
              <a:rPr lang="en-US" altLang="zh-CN" sz="2400" dirty="0" smtClean="0"/>
              <a:t>1</a:t>
            </a:r>
            <a:r>
              <a:rPr lang="zh-CN" altLang="en-US" sz="2400" dirty="0" smtClean="0"/>
              <a:t>、</a:t>
            </a:r>
            <a:r>
              <a:rPr lang="en-US" altLang="zh-CN" sz="2400" dirty="0" smtClean="0"/>
              <a:t>0</a:t>
            </a:r>
            <a:r>
              <a:rPr lang="zh-CN" altLang="en-US" sz="2400" dirty="0" smtClean="0"/>
              <a:t>号节点组是系统节点组，在该节点组的</a:t>
            </a:r>
            <a:r>
              <a:rPr lang="en-US" altLang="zh-CN" sz="2400" dirty="0" smtClean="0"/>
              <a:t>0</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号位置放置了三个特殊节点；</a:t>
            </a:r>
            <a:endParaRPr lang="en-US" altLang="zh-CN" sz="2400" dirty="0" smtClean="0"/>
          </a:p>
          <a:p>
            <a:endParaRPr lang="en-US" altLang="zh-CN" sz="2400" dirty="0"/>
          </a:p>
          <a:p>
            <a:r>
              <a:rPr lang="en-US" altLang="zh-CN" sz="2400" dirty="0" smtClean="0"/>
              <a:t>2</a:t>
            </a:r>
            <a:r>
              <a:rPr lang="zh-CN" altLang="en-US" sz="2400" dirty="0" smtClean="0"/>
              <a:t>、</a:t>
            </a:r>
            <a:r>
              <a:rPr lang="en-US" altLang="zh-CN" sz="2400" dirty="0" smtClean="0"/>
              <a:t>0</a:t>
            </a:r>
            <a:r>
              <a:rPr lang="zh-CN" altLang="en-US" sz="2400" dirty="0" smtClean="0"/>
              <a:t>号节点是</a:t>
            </a:r>
            <a:r>
              <a:rPr lang="en-US" altLang="zh-CN" sz="2400" dirty="0" smtClean="0"/>
              <a:t>dirty</a:t>
            </a:r>
            <a:r>
              <a:rPr lang="zh-CN" altLang="en-US" sz="2400" dirty="0" smtClean="0"/>
              <a:t>节点</a:t>
            </a:r>
            <a:r>
              <a:rPr lang="en-US" altLang="zh-CN" sz="2400" dirty="0" smtClean="0"/>
              <a:t>LRU</a:t>
            </a:r>
            <a:r>
              <a:rPr lang="zh-CN" altLang="en-US" sz="2400" dirty="0" smtClean="0"/>
              <a:t>的头节点；</a:t>
            </a:r>
            <a:endParaRPr lang="en-US" altLang="zh-CN" sz="2400" dirty="0" smtClean="0"/>
          </a:p>
          <a:p>
            <a:endParaRPr lang="en-US" altLang="zh-CN" sz="2400" dirty="0"/>
          </a:p>
          <a:p>
            <a:r>
              <a:rPr lang="en-US" altLang="zh-CN" sz="2400" dirty="0" smtClean="0"/>
              <a:t>3</a:t>
            </a:r>
            <a:r>
              <a:rPr lang="zh-CN" altLang="en-US" sz="2400" dirty="0" smtClean="0"/>
              <a:t>、</a:t>
            </a:r>
            <a:r>
              <a:rPr lang="en-US" altLang="zh-CN" sz="2400" dirty="0" smtClean="0"/>
              <a:t>1</a:t>
            </a:r>
            <a:r>
              <a:rPr lang="zh-CN" altLang="en-US" sz="2400" dirty="0" smtClean="0"/>
              <a:t>号节点是</a:t>
            </a:r>
            <a:r>
              <a:rPr lang="en-US" altLang="zh-CN" sz="2400" dirty="0" smtClean="0"/>
              <a:t>clean</a:t>
            </a:r>
            <a:r>
              <a:rPr lang="zh-CN" altLang="en-US" sz="2400" dirty="0" smtClean="0"/>
              <a:t>节点的</a:t>
            </a:r>
            <a:r>
              <a:rPr lang="en-US" altLang="zh-CN" sz="2400" dirty="0" smtClean="0"/>
              <a:t>LRU</a:t>
            </a:r>
            <a:r>
              <a:rPr lang="zh-CN" altLang="en-US" sz="2400" dirty="0" smtClean="0"/>
              <a:t>头节点；</a:t>
            </a:r>
            <a:endParaRPr lang="en-US" altLang="zh-CN" sz="2400" dirty="0" smtClean="0"/>
          </a:p>
          <a:p>
            <a:endParaRPr lang="en-US" altLang="zh-CN" sz="2400" dirty="0"/>
          </a:p>
          <a:p>
            <a:r>
              <a:rPr lang="en-US" altLang="zh-CN" sz="2400" dirty="0" smtClean="0"/>
              <a:t>4</a:t>
            </a:r>
            <a:r>
              <a:rPr lang="zh-CN" altLang="en-US" sz="2400" dirty="0" smtClean="0"/>
              <a:t>、</a:t>
            </a:r>
            <a:r>
              <a:rPr lang="en-US" altLang="zh-CN" sz="2400" dirty="0" smtClean="0"/>
              <a:t>2</a:t>
            </a:r>
            <a:r>
              <a:rPr lang="zh-CN" altLang="en-US" sz="2400" dirty="0" smtClean="0"/>
              <a:t>号节点是</a:t>
            </a:r>
            <a:r>
              <a:rPr lang="en-US" altLang="zh-CN" sz="2400" dirty="0" smtClean="0"/>
              <a:t>empty</a:t>
            </a:r>
            <a:r>
              <a:rPr lang="zh-CN" altLang="en-US" sz="2400" dirty="0" smtClean="0"/>
              <a:t>节点的</a:t>
            </a:r>
            <a:r>
              <a:rPr lang="en-US" altLang="zh-CN" sz="2400" dirty="0" smtClean="0"/>
              <a:t>LRU</a:t>
            </a:r>
            <a:r>
              <a:rPr lang="zh-CN" altLang="en-US" sz="2400" dirty="0" smtClean="0"/>
              <a:t>头节点；</a:t>
            </a:r>
            <a:endParaRPr lang="en-US" altLang="zh-CN" sz="2400" dirty="0" smtClean="0"/>
          </a:p>
        </p:txBody>
      </p:sp>
    </p:spTree>
    <p:extLst>
      <p:ext uri="{BB962C8B-B14F-4D97-AF65-F5344CB8AC3E}">
        <p14:creationId xmlns:p14="http://schemas.microsoft.com/office/powerpoint/2010/main" val="1211751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9954</TotalTime>
  <Words>857</Words>
  <Application>Microsoft Office PowerPoint</Application>
  <PresentationFormat>全屏显示(4:3)</PresentationFormat>
  <Paragraphs>64</Paragraphs>
  <Slides>10</Slides>
  <Notes>9</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缓存线程数据结构</vt:lpstr>
      <vt:lpstr>内容</vt:lpstr>
      <vt:lpstr>PowerPoint 演示文稿</vt:lpstr>
      <vt:lpstr>PowerPoint 演示文稿</vt:lpstr>
      <vt:lpstr>Next node id 示例</vt:lpstr>
      <vt:lpstr>PowerPoint 演示文稿</vt:lpstr>
      <vt:lpstr>PowerPoint 演示文稿</vt:lpstr>
      <vt:lpstr>PowerPoint 演示文稿</vt:lpstr>
      <vt:lpstr>LRU</vt:lpstr>
      <vt:lpstr>1、256、513号节点组成LRU链表图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技术族3级晋等人员面试陈述</dc:title>
  <dc:creator>lightwang(王光勇)</dc:creator>
  <cp:lastModifiedBy>p_jwchen(陈俊伟)</cp:lastModifiedBy>
  <cp:revision>433</cp:revision>
  <dcterms:created xsi:type="dcterms:W3CDTF">2014-02-07T08:39:50Z</dcterms:created>
  <dcterms:modified xsi:type="dcterms:W3CDTF">2014-08-12T03:34:56Z</dcterms:modified>
</cp:coreProperties>
</file>