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3" r:id="rId2"/>
    <p:sldId id="292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1826" autoAdjust="0"/>
  </p:normalViewPr>
  <p:slideViewPr>
    <p:cSldViewPr>
      <p:cViewPr varScale="1">
        <p:scale>
          <a:sx n="81" d="100"/>
          <a:sy n="81" d="100"/>
        </p:scale>
        <p:origin x="-25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DFE41-D01D-4AAA-A52D-28FCE721C131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AC44A-F497-419D-A65A-F32927FB51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6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8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7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8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5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3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空节点过滤机制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68144" y="3789040"/>
            <a:ext cx="2304256" cy="478904"/>
          </a:xfrm>
        </p:spPr>
        <p:txBody>
          <a:bodyPr>
            <a:noAutofit/>
          </a:bodyPr>
          <a:lstStyle/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05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6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21244</TotalTime>
  <Words>7</Words>
  <Application>Microsoft Office PowerPoint</Application>
  <PresentationFormat>全屏显示(4:3)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空节点过滤机制</vt:lpstr>
      <vt:lpstr>主要内容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技术族3级晋等人员面试陈述</dc:title>
  <dc:creator>lightwang(王光勇)</dc:creator>
  <cp:lastModifiedBy>p_jwchen(陈俊伟)</cp:lastModifiedBy>
  <cp:revision>480</cp:revision>
  <dcterms:created xsi:type="dcterms:W3CDTF">2014-02-07T08:39:50Z</dcterms:created>
  <dcterms:modified xsi:type="dcterms:W3CDTF">2014-08-11T05:16:32Z</dcterms:modified>
</cp:coreProperties>
</file>