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33" r:id="rId2"/>
    <p:sldId id="292" r:id="rId3"/>
    <p:sldId id="384" r:id="rId4"/>
    <p:sldId id="387" r:id="rId5"/>
    <p:sldId id="388" r:id="rId6"/>
    <p:sldId id="390" r:id="rId7"/>
    <p:sldId id="389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71826" autoAdjust="0"/>
  </p:normalViewPr>
  <p:slideViewPr>
    <p:cSldViewPr>
      <p:cViewPr varScale="1">
        <p:scale>
          <a:sx n="81" d="100"/>
          <a:sy n="81" d="100"/>
        </p:scale>
        <p:origin x="-248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" d="1"/>
        <a:sy n="1" d="1"/>
      </p:scale>
      <p:origin x="0" y="160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DFE41-D01D-4AAA-A52D-28FCE721C131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AC44A-F497-419D-A65A-F32927FB51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269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884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、类型占一个字节，区分数据存储类型，氛围</a:t>
            </a:r>
            <a:r>
              <a:rPr lang="en-US" altLang="zh-CN" dirty="0" err="1" smtClean="0"/>
              <a:t>raw_data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tree_data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、数据大小和行数各占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占字节数根据实际变化，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、行记录中存放着所有的行数据，其中行的第一个字节用来标示行类型，例如脏数据等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CRawData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/>
              <a:t>该类是是对高层内存存储模型的描述，主要负责对内存部分的编解码、内存的</a:t>
            </a:r>
            <a:r>
              <a:rPr lang="en-US" altLang="zh-CN" dirty="0" err="1" smtClean="0"/>
              <a:t>malloc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free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ReAlloc</a:t>
            </a:r>
            <a:r>
              <a:rPr lang="zh-CN" altLang="en-US" dirty="0" smtClean="0"/>
              <a:t>，和低端内存打交道，是</a:t>
            </a:r>
            <a:r>
              <a:rPr lang="en-US" altLang="zh-CN" dirty="0" smtClean="0"/>
              <a:t>MEM_HANDLE_T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ptmalloc</a:t>
            </a:r>
            <a:r>
              <a:rPr lang="zh-CN" altLang="en-US" dirty="0" smtClean="0"/>
              <a:t>内存句柄）和</a:t>
            </a:r>
            <a:r>
              <a:rPr lang="en-US" altLang="zh-CN" dirty="0" err="1" smtClean="0"/>
              <a:t>CRowValue</a:t>
            </a:r>
            <a:r>
              <a:rPr lang="zh-CN" altLang="en-US" dirty="0" smtClean="0"/>
              <a:t>之间关系的桥梁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CRawDataProcess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/>
              <a:t>该层提供的接口主要是业务级的接口，这些接口对应缓存的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flush</a:t>
            </a:r>
            <a:r>
              <a:rPr lang="zh-CN" altLang="en-US" dirty="0" smtClean="0"/>
              <a:t>等操作，是</a:t>
            </a:r>
            <a:r>
              <a:rPr lang="en-US" altLang="zh-CN" dirty="0" err="1" smtClean="0"/>
              <a:t>CTaskRequest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CFlushRequest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CNode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CRowValue</a:t>
            </a:r>
            <a:r>
              <a:rPr lang="zh-CN" altLang="en-US" dirty="0" smtClean="0"/>
              <a:t>之间关系的桥梁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507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Init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根据数据大小分配一块内存，并根据内存存储初始化数据大小、行数、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等数据，同事初始化内存模型有关的行偏移、数据偏移、整体偏移等；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sz="1200" dirty="0" err="1" smtClean="0"/>
              <a:t>StripMem</a:t>
            </a:r>
            <a:r>
              <a:rPr lang="en-US" altLang="zh-CN" sz="1200" dirty="0" smtClean="0"/>
              <a:t> </a:t>
            </a:r>
          </a:p>
          <a:p>
            <a:r>
              <a:rPr lang="zh-CN" altLang="en-US" sz="1200" dirty="0" smtClean="0"/>
              <a:t>通过调用</a:t>
            </a:r>
            <a:r>
              <a:rPr lang="en-US" altLang="zh-CN" sz="1200" dirty="0" err="1" smtClean="0"/>
              <a:t>Relloc</a:t>
            </a:r>
            <a:r>
              <a:rPr lang="zh-CN" altLang="en-US" sz="1200" dirty="0" smtClean="0"/>
              <a:t>的方式释放掉多余的内存</a:t>
            </a:r>
            <a:endParaRPr lang="en-US" altLang="zh-CN" sz="1200" dirty="0" smtClean="0"/>
          </a:p>
          <a:p>
            <a:r>
              <a:rPr lang="en-US" altLang="zh-CN" sz="1200" dirty="0" smtClean="0"/>
              <a:t>3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DecodeRow</a:t>
            </a:r>
            <a:r>
              <a:rPr lang="en-US" altLang="zh-CN" sz="1200" dirty="0" smtClean="0"/>
              <a:t> </a:t>
            </a:r>
          </a:p>
          <a:p>
            <a:r>
              <a:rPr lang="zh-CN" altLang="en-US" dirty="0" smtClean="0"/>
              <a:t>读取内存中的值，赋值给</a:t>
            </a:r>
            <a:r>
              <a:rPr lang="en-US" altLang="zh-CN" dirty="0" err="1" smtClean="0"/>
              <a:t>CRowValue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sz="1200" dirty="0" err="1" smtClean="0"/>
              <a:t>EncodeRow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（该函数需要引起关注）</a:t>
            </a:r>
            <a:endParaRPr lang="en-US" altLang="zh-CN" sz="1200" dirty="0" smtClean="0"/>
          </a:p>
          <a:p>
            <a:r>
              <a:rPr lang="zh-CN" altLang="en-US" sz="1200" dirty="0" smtClean="0"/>
              <a:t>将</a:t>
            </a:r>
            <a:r>
              <a:rPr lang="en-US" altLang="zh-CN" sz="1200" dirty="0" err="1" smtClean="0"/>
              <a:t>CRowValue</a:t>
            </a:r>
            <a:r>
              <a:rPr lang="zh-CN" altLang="en-US" sz="1200" dirty="0" smtClean="0"/>
              <a:t>的值编码到内存中，如果内存不够会调用</a:t>
            </a:r>
            <a:r>
              <a:rPr lang="en-US" altLang="zh-CN" sz="1200" dirty="0" err="1" smtClean="0"/>
              <a:t>ReAlloc</a:t>
            </a:r>
            <a:r>
              <a:rPr lang="zh-CN" altLang="en-US" sz="1200" dirty="0" smtClean="0"/>
              <a:t>重新分配内存。</a:t>
            </a:r>
            <a:endParaRPr lang="en-US" altLang="zh-CN" sz="1200" dirty="0" smtClean="0"/>
          </a:p>
          <a:p>
            <a:r>
              <a:rPr lang="en-US" altLang="zh-CN" sz="1200" dirty="0" err="1" smtClean="0"/>
              <a:t>ReAlloc</a:t>
            </a:r>
            <a:r>
              <a:rPr lang="zh-CN" altLang="en-US" sz="1200" dirty="0" smtClean="0"/>
              <a:t>里面做了一个很变态的操作（这个操作显然不应该在低端内存里面做的），会把旧数据的内容拷贝到新内存里面（从开始开始拷贝），然后</a:t>
            </a:r>
            <a:r>
              <a:rPr lang="en-US" altLang="zh-CN" sz="1200" dirty="0" err="1" smtClean="0"/>
              <a:t>EncodeRow</a:t>
            </a:r>
            <a:r>
              <a:rPr lang="zh-CN" altLang="en-US" sz="1200" dirty="0" smtClean="0"/>
              <a:t>会把新的</a:t>
            </a:r>
            <a:r>
              <a:rPr lang="en-US" altLang="zh-CN" sz="1200" dirty="0" err="1" smtClean="0"/>
              <a:t>CRowValue</a:t>
            </a:r>
            <a:r>
              <a:rPr lang="zh-CN" altLang="en-US" sz="1200" dirty="0" smtClean="0"/>
              <a:t>拷贝到旧数据的后面。</a:t>
            </a:r>
            <a:endParaRPr lang="en-US" altLang="zh-CN" sz="1200" dirty="0" smtClean="0"/>
          </a:p>
          <a:p>
            <a:r>
              <a:rPr lang="en-US" altLang="zh-CN" sz="1200" dirty="0" smtClean="0"/>
              <a:t>5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InsertRow</a:t>
            </a:r>
            <a:r>
              <a:rPr lang="en-US" altLang="zh-CN" sz="1200" dirty="0" smtClean="0"/>
              <a:t> </a:t>
            </a:r>
          </a:p>
          <a:p>
            <a:r>
              <a:rPr lang="zh-CN" altLang="en-US" sz="1200" dirty="0" smtClean="0"/>
              <a:t>调用</a:t>
            </a:r>
            <a:r>
              <a:rPr lang="en-US" altLang="zh-CN" sz="1200" dirty="0" err="1" smtClean="0"/>
              <a:t>EncodeRow</a:t>
            </a:r>
            <a:r>
              <a:rPr lang="zh-CN" altLang="en-US" sz="1200" dirty="0" smtClean="0"/>
              <a:t>函数，如果需要将此次的</a:t>
            </a:r>
            <a:r>
              <a:rPr lang="en-US" altLang="zh-CN" sz="1200" dirty="0" err="1" smtClean="0"/>
              <a:t>CRowValue</a:t>
            </a:r>
            <a:r>
              <a:rPr lang="zh-CN" altLang="en-US" sz="1200" dirty="0" smtClean="0"/>
              <a:t>放到行的开始位置，会对</a:t>
            </a:r>
            <a:r>
              <a:rPr lang="en-US" altLang="zh-CN" sz="1200" dirty="0" err="1" smtClean="0"/>
              <a:t>EncodeRow</a:t>
            </a:r>
            <a:r>
              <a:rPr lang="zh-CN" altLang="en-US" sz="1200" dirty="0" smtClean="0"/>
              <a:t>操作后的内存进行移位操作，将新行移到行数据的开始处；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6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ReplaceCurRow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（该函数需要引起关注）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上层（</a:t>
            </a:r>
            <a:r>
              <a:rPr lang="en-US" altLang="zh-CN" sz="1200" dirty="0" err="1" smtClean="0"/>
              <a:t>CRawDataProcess</a:t>
            </a:r>
            <a:r>
              <a:rPr lang="zh-CN" altLang="en-US" sz="1200" dirty="0" smtClean="0"/>
              <a:t>）会确定更新行的偏移位置</a:t>
            </a:r>
            <a:endParaRPr lang="en-US" altLang="zh-CN" sz="1200" dirty="0" smtClean="0"/>
          </a:p>
          <a:p>
            <a:r>
              <a:rPr lang="zh-CN" altLang="en-US" sz="1200" dirty="0" smtClean="0"/>
              <a:t>更新内存中某行记录，这个函数的实现复杂，分两种场景：</a:t>
            </a:r>
            <a:endParaRPr lang="en-US" altLang="zh-CN" sz="1200" dirty="0" smtClean="0"/>
          </a:p>
          <a:p>
            <a:r>
              <a:rPr lang="en-US" altLang="zh-CN" sz="1200" dirty="0" smtClean="0"/>
              <a:t>a</a:t>
            </a:r>
            <a:r>
              <a:rPr lang="zh-CN" altLang="en-US" sz="1200" dirty="0" smtClean="0"/>
              <a:t>、更新后行记录大于旧记录</a:t>
            </a:r>
            <a:endParaRPr lang="en-US" altLang="zh-CN" sz="1200" dirty="0" smtClean="0"/>
          </a:p>
          <a:p>
            <a:r>
              <a:rPr lang="en-US" altLang="zh-CN" sz="1200" dirty="0" err="1" smtClean="0"/>
              <a:t>ReAlloc</a:t>
            </a:r>
            <a:r>
              <a:rPr lang="zh-CN" altLang="en-US" sz="1200" dirty="0" smtClean="0"/>
              <a:t>分配新的内存，将新纪录放在该行记录地址的起始处，将后面行记录移到改行的后面</a:t>
            </a:r>
            <a:endParaRPr lang="en-US" altLang="zh-CN" sz="1200" dirty="0" smtClean="0"/>
          </a:p>
          <a:p>
            <a:r>
              <a:rPr lang="en-US" altLang="zh-CN" sz="1200" dirty="0" smtClean="0"/>
              <a:t>b</a:t>
            </a:r>
            <a:r>
              <a:rPr lang="zh-CN" altLang="en-US" sz="1200" dirty="0" smtClean="0"/>
              <a:t>、更新后行记录小于旧记录</a:t>
            </a:r>
            <a:endParaRPr lang="en-US" altLang="zh-CN" sz="1200" dirty="0" smtClean="0"/>
          </a:p>
          <a:p>
            <a:r>
              <a:rPr lang="zh-CN" altLang="en-US" sz="1200" dirty="0" smtClean="0"/>
              <a:t>根据更新后行的大小在该行记录地址开始处进行编码，然后把其他后面行移到改行的后面，然后调用</a:t>
            </a:r>
            <a:r>
              <a:rPr lang="en-US" altLang="zh-CN" sz="1200" dirty="0" err="1" smtClean="0"/>
              <a:t>ReAlloc</a:t>
            </a:r>
            <a:r>
              <a:rPr lang="zh-CN" altLang="en-US" sz="1200" dirty="0" smtClean="0"/>
              <a:t>函数释放多余的内存；</a:t>
            </a:r>
            <a:endParaRPr lang="en-US" altLang="zh-CN" sz="1200" dirty="0" smtClean="0"/>
          </a:p>
          <a:p>
            <a:r>
              <a:rPr lang="en-US" altLang="zh-CN" sz="1200" dirty="0" smtClean="0"/>
              <a:t>7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DeleteCurRow</a:t>
            </a:r>
            <a:r>
              <a:rPr lang="en-US" altLang="zh-CN" sz="1200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上层（</a:t>
            </a:r>
            <a:r>
              <a:rPr lang="en-US" altLang="zh-CN" sz="1200" dirty="0" err="1" smtClean="0"/>
              <a:t>CRawDataProcess</a:t>
            </a:r>
            <a:r>
              <a:rPr lang="zh-CN" altLang="en-US" sz="1200" dirty="0" smtClean="0"/>
              <a:t>）会确定删除行的偏移位置</a:t>
            </a:r>
            <a:endParaRPr lang="en-US" altLang="zh-CN" sz="1200" dirty="0" smtClean="0"/>
          </a:p>
          <a:p>
            <a:r>
              <a:rPr lang="zh-CN" altLang="en-US" sz="1200" dirty="0" smtClean="0"/>
              <a:t>通过</a:t>
            </a:r>
            <a:r>
              <a:rPr lang="en-US" altLang="zh-CN" sz="1200" dirty="0" err="1" smtClean="0"/>
              <a:t>memmove</a:t>
            </a:r>
            <a:r>
              <a:rPr lang="zh-CN" altLang="en-US" sz="1200" dirty="0" smtClean="0"/>
              <a:t>将不需要删除的记录拷贝到待删除行的起始处，然后在</a:t>
            </a:r>
            <a:r>
              <a:rPr lang="en-US" altLang="zh-CN" dirty="0" err="1" smtClean="0"/>
              <a:t>CRawDataProcess</a:t>
            </a:r>
            <a:r>
              <a:rPr lang="zh-CN" altLang="en-US" dirty="0" smtClean="0"/>
              <a:t>里面调用</a:t>
            </a:r>
            <a:r>
              <a:rPr lang="en-US" altLang="zh-CN" sz="1200" dirty="0" err="1" smtClean="0"/>
              <a:t>StripMem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释放多余内存</a:t>
            </a:r>
            <a:endParaRPr lang="en-US" altLang="zh-CN" sz="1200" dirty="0" smtClean="0"/>
          </a:p>
          <a:p>
            <a:r>
              <a:rPr lang="en-US" altLang="zh-CN" sz="1200" dirty="0" smtClean="0"/>
              <a:t>8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CopyRow</a:t>
            </a:r>
            <a:r>
              <a:rPr lang="en-US" altLang="zh-CN" sz="1200" dirty="0" smtClean="0"/>
              <a:t> </a:t>
            </a:r>
          </a:p>
          <a:p>
            <a:r>
              <a:rPr lang="zh-CN" altLang="en-US" sz="1200" dirty="0" smtClean="0"/>
              <a:t>根据偏移直接将行记录内容进行拷贝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707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sz="1200" dirty="0" err="1" smtClean="0"/>
              <a:t>DeleteData</a:t>
            </a:r>
            <a:endParaRPr lang="en-US" altLang="zh-CN" sz="1200" dirty="0" smtClean="0"/>
          </a:p>
          <a:p>
            <a:r>
              <a:rPr lang="zh-CN" altLang="en-US" sz="1200" dirty="0" smtClean="0"/>
              <a:t>遍历该节点对应的所有行，遇到和</a:t>
            </a:r>
            <a:r>
              <a:rPr lang="en-US" altLang="zh-CN" sz="1200" dirty="0" err="1" smtClean="0"/>
              <a:t>CTaskRequest</a:t>
            </a:r>
            <a:r>
              <a:rPr lang="zh-CN" altLang="en-US" sz="1200" dirty="0" smtClean="0"/>
              <a:t>中相匹配的记录后，调用</a:t>
            </a:r>
            <a:r>
              <a:rPr lang="en-US" altLang="zh-CN" dirty="0" err="1" smtClean="0"/>
              <a:t>CRawData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DeleteCurRow</a:t>
            </a:r>
            <a:r>
              <a:rPr lang="zh-CN" altLang="en-US" dirty="0" smtClean="0"/>
              <a:t>函数，从该节点删除改行记录。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sz="1200" dirty="0" err="1" smtClean="0"/>
              <a:t>GetData</a:t>
            </a:r>
            <a:r>
              <a:rPr lang="en-US" altLang="zh-CN" sz="1200" dirty="0" smtClean="0"/>
              <a:t> </a:t>
            </a:r>
          </a:p>
          <a:p>
            <a:r>
              <a:rPr lang="zh-CN" altLang="en-US" sz="1200" dirty="0" smtClean="0"/>
              <a:t>遍历该节点所有的行，遇到和</a:t>
            </a:r>
            <a:r>
              <a:rPr lang="en-US" altLang="zh-CN" sz="1200" dirty="0" err="1" smtClean="0"/>
              <a:t>CTaskRequest</a:t>
            </a:r>
            <a:r>
              <a:rPr lang="zh-CN" altLang="en-US" sz="1200" dirty="0" smtClean="0"/>
              <a:t>中相匹配的行后，依次将每行记录添加到</a:t>
            </a:r>
            <a:r>
              <a:rPr lang="en-US" altLang="zh-CN" sz="1200" dirty="0" err="1" smtClean="0"/>
              <a:t>CTaskRequest</a:t>
            </a:r>
            <a:r>
              <a:rPr lang="zh-CN" altLang="en-US" sz="1200" dirty="0" smtClean="0"/>
              <a:t>里面。</a:t>
            </a:r>
            <a:endParaRPr lang="en-US" altLang="zh-CN" sz="1200" dirty="0" smtClean="0"/>
          </a:p>
          <a:p>
            <a:r>
              <a:rPr lang="en-US" altLang="zh-CN" sz="1200" dirty="0" smtClean="0"/>
              <a:t>3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AppendData</a:t>
            </a:r>
            <a:r>
              <a:rPr lang="en-US" altLang="zh-CN" sz="1200" dirty="0" smtClean="0"/>
              <a:t> </a:t>
            </a:r>
          </a:p>
          <a:p>
            <a:r>
              <a:rPr lang="zh-CN" altLang="en-US" sz="1200" dirty="0" smtClean="0"/>
              <a:t>首先提取需要插入的行</a:t>
            </a:r>
            <a:endParaRPr lang="en-US" altLang="zh-CN" sz="1200" dirty="0" smtClean="0"/>
          </a:p>
          <a:p>
            <a:r>
              <a:rPr lang="zh-CN" altLang="en-US" sz="1200" dirty="0" smtClean="0"/>
              <a:t>其次要判断是否有自增的字段，如果有的话把</a:t>
            </a:r>
            <a:r>
              <a:rPr lang="en-US" altLang="zh-CN" sz="1200" dirty="0" smtClean="0"/>
              <a:t>helper</a:t>
            </a:r>
            <a:r>
              <a:rPr lang="zh-CN" altLang="en-US" sz="1200" dirty="0" smtClean="0"/>
              <a:t>从</a:t>
            </a:r>
            <a:r>
              <a:rPr lang="en-US" altLang="zh-CN" sz="1200" dirty="0" err="1" smtClean="0"/>
              <a:t>mysql</a:t>
            </a:r>
            <a:r>
              <a:rPr lang="zh-CN" altLang="en-US" sz="1200" dirty="0" smtClean="0"/>
              <a:t>取回来的该自增</a:t>
            </a:r>
            <a:r>
              <a:rPr lang="en-US" altLang="zh-CN" sz="1200" dirty="0" smtClean="0"/>
              <a:t>key</a:t>
            </a:r>
            <a:r>
              <a:rPr lang="zh-CN" altLang="en-US" sz="1200" dirty="0" smtClean="0"/>
              <a:t>设置到待插入的</a:t>
            </a:r>
            <a:r>
              <a:rPr lang="en-US" altLang="zh-CN" sz="1200" dirty="0" err="1" smtClean="0"/>
              <a:t>CRowValue</a:t>
            </a:r>
            <a:r>
              <a:rPr lang="zh-CN" altLang="en-US" sz="1200" dirty="0" smtClean="0"/>
              <a:t>对象里</a:t>
            </a:r>
            <a:endParaRPr lang="en-US" altLang="zh-CN" sz="1200" dirty="0" smtClean="0"/>
          </a:p>
          <a:p>
            <a:r>
              <a:rPr lang="zh-CN" altLang="en-US" sz="1200" dirty="0" smtClean="0"/>
              <a:t>接着判断是否存在</a:t>
            </a:r>
            <a:r>
              <a:rPr lang="en-US" altLang="zh-CN" sz="1200" dirty="0" err="1" smtClean="0"/>
              <a:t>uniq</a:t>
            </a:r>
            <a:r>
              <a:rPr lang="en-US" altLang="zh-CN" sz="1200" baseline="0" dirty="0" smtClean="0"/>
              <a:t> key</a:t>
            </a:r>
            <a:r>
              <a:rPr lang="zh-CN" altLang="en-US" sz="1200" baseline="0" dirty="0" smtClean="0"/>
              <a:t>冲突</a:t>
            </a:r>
            <a:endParaRPr lang="en-US" altLang="zh-CN" sz="1200" baseline="0" dirty="0" smtClean="0"/>
          </a:p>
          <a:p>
            <a:r>
              <a:rPr lang="zh-CN" altLang="en-US" sz="1200" baseline="0" dirty="0" smtClean="0"/>
              <a:t>最后调用</a:t>
            </a:r>
            <a:r>
              <a:rPr lang="en-US" altLang="zh-CN" dirty="0" err="1" smtClean="0"/>
              <a:t>CRawData</a:t>
            </a:r>
            <a:r>
              <a:rPr lang="zh-CN" altLang="en-US" dirty="0" smtClean="0"/>
              <a:t>的</a:t>
            </a:r>
            <a:r>
              <a:rPr lang="en-US" altLang="zh-CN" sz="1200" baseline="0" dirty="0" err="1" smtClean="0"/>
              <a:t>InsertRow</a:t>
            </a:r>
            <a:r>
              <a:rPr lang="zh-CN" altLang="en-US" sz="1200" baseline="0" dirty="0" smtClean="0"/>
              <a:t>函数插入改行，在插入过程中如果内存不够</a:t>
            </a:r>
            <a:r>
              <a:rPr lang="zh-CN" altLang="en-US" sz="1200" baseline="0" dirty="0" smtClean="0"/>
              <a:t>会</a:t>
            </a:r>
            <a:r>
              <a:rPr lang="en-US" altLang="zh-CN" sz="1200" baseline="0" dirty="0" err="1" smtClean="0"/>
              <a:t>TryPurgeSize</a:t>
            </a:r>
            <a:r>
              <a:rPr lang="zh-CN" altLang="en-US" sz="1200" baseline="0" dirty="0" smtClean="0"/>
              <a:t>，</a:t>
            </a:r>
            <a:r>
              <a:rPr lang="zh-CN" altLang="en-US" sz="1200" baseline="0" dirty="0" smtClean="0"/>
              <a:t>如果操作高端内存错误会把该记录放入黑名单中</a:t>
            </a:r>
            <a:endParaRPr lang="en-US" altLang="zh-CN" sz="1200" baseline="0" dirty="0" smtClean="0"/>
          </a:p>
          <a:p>
            <a:r>
              <a:rPr lang="en-US" altLang="zh-CN" sz="1200" baseline="0" dirty="0" smtClean="0"/>
              <a:t>4</a:t>
            </a:r>
            <a:r>
              <a:rPr lang="zh-CN" altLang="en-US" sz="1200" baseline="0" dirty="0" smtClean="0"/>
              <a:t>、</a:t>
            </a:r>
            <a:r>
              <a:rPr lang="en-US" altLang="zh-CN" sz="1200" baseline="0" dirty="0" err="1" smtClean="0"/>
              <a:t>replacedata</a:t>
            </a:r>
            <a:endParaRPr lang="en-US" altLang="zh-CN" sz="1200" baseline="0" dirty="0" smtClean="0"/>
          </a:p>
          <a:p>
            <a:r>
              <a:rPr lang="zh-CN" altLang="en-US" sz="1200" baseline="0" dirty="0" smtClean="0"/>
              <a:t>如果该节点内存句柄合法，则需要释放掉过去的内容；</a:t>
            </a:r>
            <a:endParaRPr lang="en-US" altLang="zh-CN" sz="1200" baseline="0" dirty="0" smtClean="0"/>
          </a:p>
          <a:p>
            <a:r>
              <a:rPr lang="zh-CN" altLang="en-US" sz="1200" baseline="0" dirty="0" smtClean="0"/>
              <a:t>初始化一块内存，遍历</a:t>
            </a:r>
            <a:r>
              <a:rPr lang="en-US" altLang="zh-CN" sz="1200" dirty="0" err="1" smtClean="0"/>
              <a:t>CTaskRequest</a:t>
            </a:r>
            <a:r>
              <a:rPr lang="zh-CN" altLang="en-US" sz="1200" dirty="0" smtClean="0"/>
              <a:t>里面的行，满足条件的情况下调用</a:t>
            </a:r>
            <a:r>
              <a:rPr lang="en-US" altLang="zh-CN" dirty="0" err="1" smtClean="0"/>
              <a:t>CRawData</a:t>
            </a:r>
            <a:r>
              <a:rPr lang="zh-CN" altLang="en-US" dirty="0" smtClean="0"/>
              <a:t>的</a:t>
            </a:r>
            <a:r>
              <a:rPr lang="en-US" altLang="zh-CN" sz="1200" baseline="0" dirty="0" err="1" smtClean="0"/>
              <a:t>InsertRow</a:t>
            </a:r>
            <a:r>
              <a:rPr lang="zh-CN" altLang="en-US" sz="1200" baseline="0" dirty="0" smtClean="0"/>
              <a:t>函数依次插入每行；</a:t>
            </a:r>
            <a:endParaRPr lang="en-US" altLang="zh-CN" sz="1200" baseline="0" dirty="0" smtClean="0"/>
          </a:p>
          <a:p>
            <a:r>
              <a:rPr lang="zh-CN" altLang="en-US" sz="1200" baseline="0" dirty="0" smtClean="0"/>
              <a:t>内存不够使用的时候，会进行</a:t>
            </a:r>
            <a:r>
              <a:rPr lang="en-US" altLang="zh-CN" sz="1200" baseline="0" dirty="0" err="1" smtClean="0"/>
              <a:t>ReAlloc</a:t>
            </a:r>
            <a:r>
              <a:rPr lang="zh-CN" altLang="en-US" sz="1200" baseline="0" dirty="0" smtClean="0"/>
              <a:t>操作。</a:t>
            </a:r>
            <a:endParaRPr lang="en-US" altLang="zh-CN" sz="1200" baseline="0" dirty="0" smtClean="0"/>
          </a:p>
          <a:p>
            <a:r>
              <a:rPr lang="zh-CN" altLang="en-US" sz="1200" baseline="0" dirty="0" smtClean="0"/>
              <a:t>在这个操作中如果遇到内存分配失败会</a:t>
            </a:r>
            <a:r>
              <a:rPr lang="en-US" altLang="zh-CN" sz="1200" baseline="0" dirty="0" err="1" smtClean="0"/>
              <a:t>trypurgenode</a:t>
            </a:r>
            <a:r>
              <a:rPr lang="zh-CN" altLang="en-US" sz="1200" baseline="0" dirty="0" smtClean="0"/>
              <a:t>，如果高端内存错误会把该记录放入黑名单</a:t>
            </a:r>
            <a:endParaRPr lang="en-US" altLang="zh-CN" sz="1200" baseline="0" dirty="0" smtClean="0"/>
          </a:p>
          <a:p>
            <a:r>
              <a:rPr lang="en-US" altLang="zh-CN" sz="1200" baseline="0" dirty="0" smtClean="0"/>
              <a:t>5</a:t>
            </a:r>
            <a:r>
              <a:rPr lang="zh-CN" altLang="en-US" sz="1200" baseline="0" dirty="0" smtClean="0"/>
              <a:t>、</a:t>
            </a:r>
            <a:r>
              <a:rPr lang="en-US" altLang="zh-CN" sz="1200" baseline="0" dirty="0" err="1" smtClean="0"/>
              <a:t>UpdateData</a:t>
            </a:r>
            <a:endParaRPr lang="en-US" altLang="zh-CN" sz="1200" baseline="0" dirty="0" smtClean="0"/>
          </a:p>
          <a:p>
            <a:r>
              <a:rPr lang="zh-CN" altLang="en-US" sz="1200" baseline="0" dirty="0" smtClean="0"/>
              <a:t>遍历该节点对应的所有行，如果改行记录满足</a:t>
            </a:r>
            <a:r>
              <a:rPr lang="en-US" altLang="zh-CN" sz="1200" dirty="0" err="1" smtClean="0"/>
              <a:t>CTaskRequest</a:t>
            </a:r>
            <a:r>
              <a:rPr lang="zh-CN" altLang="en-US" sz="1200" dirty="0" smtClean="0"/>
              <a:t>中的条件，则调用</a:t>
            </a:r>
            <a:r>
              <a:rPr lang="en-US" altLang="zh-CN" dirty="0" err="1" smtClean="0"/>
              <a:t>CRawData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ReplaceCurRow</a:t>
            </a:r>
            <a:r>
              <a:rPr lang="zh-CN" altLang="en-US" dirty="0" smtClean="0"/>
              <a:t>函数更新改行的记录；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/>
              <a:t>在这个操作中如果遇到内存分配失败会</a:t>
            </a:r>
            <a:r>
              <a:rPr lang="en-US" altLang="zh-CN" sz="1200" baseline="0" dirty="0" err="1" smtClean="0"/>
              <a:t>trypurgenode</a:t>
            </a:r>
            <a:r>
              <a:rPr lang="zh-CN" altLang="en-US" sz="1200" baseline="0" dirty="0" smtClean="0"/>
              <a:t>，如果高端内存错误会把该记录放入黑名单</a:t>
            </a:r>
            <a:endParaRPr lang="en-US" altLang="zh-CN" sz="1200" baseline="0" dirty="0" smtClean="0"/>
          </a:p>
          <a:p>
            <a:endParaRPr lang="en-US" altLang="zh-CN" dirty="0" smtClean="0"/>
          </a:p>
          <a:p>
            <a:r>
              <a:rPr lang="en-US" altLang="zh-CN" sz="1200" baseline="0" dirty="0" smtClean="0"/>
              <a:t>6</a:t>
            </a:r>
            <a:r>
              <a:rPr lang="zh-CN" altLang="en-US" sz="1200" baseline="0" dirty="0" smtClean="0"/>
              <a:t>、</a:t>
            </a:r>
            <a:r>
              <a:rPr lang="en-US" altLang="zh-CN" sz="1200" dirty="0" err="1" smtClean="0"/>
              <a:t>FlushData</a:t>
            </a:r>
            <a:r>
              <a:rPr lang="en-US" altLang="zh-CN" sz="1200" dirty="0" smtClean="0"/>
              <a:t> </a:t>
            </a:r>
          </a:p>
          <a:p>
            <a:r>
              <a:rPr lang="en-US" altLang="zh-CN" sz="1200" baseline="0" dirty="0" smtClean="0"/>
              <a:t>Flush</a:t>
            </a:r>
            <a:r>
              <a:rPr lang="zh-CN" altLang="en-US" sz="1200" baseline="0" dirty="0" smtClean="0"/>
              <a:t>数据。</a:t>
            </a:r>
            <a:endParaRPr lang="en-US" altLang="zh-CN" sz="1200" baseline="0" dirty="0" smtClean="0"/>
          </a:p>
          <a:p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707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87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7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47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07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7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13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58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5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83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07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84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E7003-6DEF-4BCD-966B-C0C06E7DC407}" type="datetimeFigureOut">
              <a:rPr lang="zh-CN" altLang="en-US" smtClean="0"/>
              <a:pPr/>
              <a:t>2014/8/11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0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高端内存管理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68144" y="3789040"/>
            <a:ext cx="2304256" cy="478904"/>
          </a:xfrm>
        </p:spPr>
        <p:txBody>
          <a:bodyPr>
            <a:noAutofit/>
          </a:bodyPr>
          <a:lstStyle/>
          <a:p>
            <a:pPr algn="l">
              <a:lnSpc>
                <a:spcPct val="145000"/>
              </a:lnSpc>
              <a:defRPr/>
            </a:pPr>
            <a:r>
              <a:rPr lang="en-US" altLang="zh-CN" sz="18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tomchen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陈俊伟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3059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772816"/>
            <a:ext cx="7632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、高端内存结构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、平板数据管理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、树型数据管理</a:t>
            </a:r>
            <a:endParaRPr lang="en-US" altLang="zh-CN" sz="2800" dirty="0" smtClean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50566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高层内存存储模型</a:t>
            </a:r>
            <a:endParaRPr lang="zh-CN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857496"/>
            <a:ext cx="6504515" cy="757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平板数据管理类图</a:t>
            </a:r>
            <a:endParaRPr lang="zh-CN" alt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10755"/>
            <a:ext cx="7884141" cy="46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1695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CRawData</a:t>
            </a:r>
            <a:r>
              <a:rPr lang="zh-CN" altLang="en-US" dirty="0" smtClean="0"/>
              <a:t>类重要接口及其实现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1800" dirty="0" smtClean="0"/>
              <a:t>1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Init</a:t>
            </a:r>
            <a:r>
              <a:rPr lang="en-US" altLang="zh-CN" sz="1800" dirty="0" smtClean="0"/>
              <a:t>   </a:t>
            </a:r>
            <a:r>
              <a:rPr lang="zh-CN" altLang="en-US" sz="1800" dirty="0" smtClean="0"/>
              <a:t>新分配内存并初始化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2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StripMem</a:t>
            </a:r>
            <a:r>
              <a:rPr lang="en-US" altLang="zh-CN" sz="1800" dirty="0" smtClean="0"/>
              <a:t>  </a:t>
            </a:r>
            <a:r>
              <a:rPr lang="zh-CN" altLang="en-US" sz="1800" dirty="0" smtClean="0"/>
              <a:t>释放</a:t>
            </a:r>
            <a:r>
              <a:rPr lang="zh-CN" altLang="en-US" sz="1800" dirty="0"/>
              <a:t>多余</a:t>
            </a:r>
            <a:r>
              <a:rPr lang="zh-CN" altLang="en-US" sz="1800" dirty="0" smtClean="0"/>
              <a:t>内存</a:t>
            </a:r>
            <a:endParaRPr lang="en-US" altLang="zh-CN" sz="1800" dirty="0" smtClean="0"/>
          </a:p>
          <a:p>
            <a:endParaRPr lang="zh-CN" altLang="en-US" sz="1800" dirty="0"/>
          </a:p>
          <a:p>
            <a:r>
              <a:rPr lang="en-US" altLang="zh-CN" sz="1800" dirty="0" smtClean="0"/>
              <a:t>3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DecodeRow</a:t>
            </a:r>
            <a:r>
              <a:rPr lang="en-US" altLang="zh-CN" sz="1800" dirty="0" smtClean="0"/>
              <a:t>  </a:t>
            </a:r>
            <a:r>
              <a:rPr lang="zh-CN" altLang="en-US" sz="1800" dirty="0" smtClean="0"/>
              <a:t>读取一行记录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/>
              <a:t>4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EncodeRow</a:t>
            </a:r>
            <a:r>
              <a:rPr lang="en-US" altLang="zh-CN" sz="1800" dirty="0" smtClean="0"/>
              <a:t>  </a:t>
            </a:r>
            <a:r>
              <a:rPr lang="zh-CN" altLang="en-US" sz="1800" dirty="0" smtClean="0"/>
              <a:t>将一行记录写入内存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5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InsertRow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插入一行记录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6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ReplaceCurRow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更新当前行记录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7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DeleteCurRow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删除当前行记录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8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CopyRow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拷贝行记录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057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/>
              <a:t>CRawDataProcess</a:t>
            </a:r>
            <a:r>
              <a:rPr lang="zh-CN" altLang="en-US" sz="3200" dirty="0" smtClean="0"/>
              <a:t>类重要接口及其实现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代码分布情况：</a:t>
            </a:r>
            <a:endParaRPr lang="en-US" altLang="zh-CN" sz="1800" dirty="0" smtClean="0"/>
          </a:p>
          <a:p>
            <a:r>
              <a:rPr lang="zh-CN" altLang="en-US" sz="1800" dirty="0" smtClean="0"/>
              <a:t>该类的头文件定义为</a:t>
            </a:r>
            <a:r>
              <a:rPr lang="en-US" altLang="zh-CN" sz="1800" dirty="0" err="1" smtClean="0"/>
              <a:t>raw_data_process.h</a:t>
            </a:r>
            <a:r>
              <a:rPr lang="zh-CN" altLang="en-US" sz="1800" dirty="0" smtClean="0"/>
              <a:t>，对应该类的实现分为两个</a:t>
            </a:r>
            <a:r>
              <a:rPr lang="en-US" altLang="zh-CN" sz="1800" dirty="0" smtClean="0"/>
              <a:t>cc</a:t>
            </a:r>
            <a:r>
              <a:rPr lang="zh-CN" altLang="en-US" sz="1800" dirty="0" smtClean="0"/>
              <a:t>文件</a:t>
            </a:r>
            <a:r>
              <a:rPr lang="en-US" altLang="zh-CN" sz="1800" dirty="0" smtClean="0"/>
              <a:t>:</a:t>
            </a:r>
          </a:p>
          <a:p>
            <a:r>
              <a:rPr lang="en-US" altLang="zh-CN" sz="1800" dirty="0" smtClean="0"/>
              <a:t>raw_data_process.cc</a:t>
            </a:r>
            <a:r>
              <a:rPr lang="zh-CN" altLang="en-US" sz="1800" dirty="0" smtClean="0"/>
              <a:t>：提供基本的功能，</a:t>
            </a:r>
            <a:r>
              <a:rPr lang="en-US" altLang="zh-CN" sz="1800" dirty="0" smtClean="0"/>
              <a:t>attach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init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destroy</a:t>
            </a:r>
            <a:r>
              <a:rPr lang="zh-CN" altLang="en-US" sz="1800" dirty="0" smtClean="0"/>
              <a:t>等；</a:t>
            </a:r>
            <a:endParaRPr lang="en-US" altLang="zh-CN" sz="1800" dirty="0" smtClean="0"/>
          </a:p>
          <a:p>
            <a:r>
              <a:rPr lang="en-US" altLang="zh-CN" sz="1800" dirty="0" smtClean="0"/>
              <a:t>raw_data_process2.cc</a:t>
            </a:r>
            <a:r>
              <a:rPr lang="zh-CN" altLang="en-US" sz="1800" dirty="0" smtClean="0"/>
              <a:t>：提供了业务级别的接口，具体重要的接口如下：</a:t>
            </a:r>
            <a:endParaRPr lang="en-US" altLang="zh-CN" sz="1800" dirty="0" smtClean="0"/>
          </a:p>
          <a:p>
            <a:r>
              <a:rPr lang="en-US" altLang="zh-CN" sz="1800" dirty="0" smtClean="0"/>
              <a:t>1</a:t>
            </a:r>
            <a:r>
              <a:rPr lang="zh-CN" altLang="en-US" sz="1800" dirty="0" smtClean="0"/>
              <a:t>、</a:t>
            </a:r>
            <a:r>
              <a:rPr lang="en-US" altLang="zh-CN" sz="1800" dirty="0"/>
              <a:t> </a:t>
            </a:r>
            <a:r>
              <a:rPr lang="en-US" altLang="zh-CN" sz="1800" dirty="0" err="1" smtClean="0"/>
              <a:t>DeleteData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删除记录</a:t>
            </a:r>
            <a:endParaRPr lang="en-US" altLang="zh-CN" sz="1800" dirty="0" smtClean="0"/>
          </a:p>
          <a:p>
            <a:r>
              <a:rPr lang="en-US" altLang="zh-CN" sz="1800" dirty="0" smtClean="0"/>
              <a:t>2</a:t>
            </a:r>
            <a:r>
              <a:rPr lang="zh-CN" altLang="en-US" sz="1800" dirty="0" smtClean="0"/>
              <a:t>、</a:t>
            </a:r>
            <a:r>
              <a:rPr lang="en-US" altLang="zh-CN" sz="1800" dirty="0"/>
              <a:t> </a:t>
            </a:r>
            <a:r>
              <a:rPr lang="en-US" altLang="zh-CN" sz="1800" dirty="0" err="1" smtClean="0"/>
              <a:t>GetData</a:t>
            </a:r>
            <a:r>
              <a:rPr lang="en-US" altLang="zh-CN" sz="1800" dirty="0" smtClean="0"/>
              <a:t>        </a:t>
            </a:r>
            <a:r>
              <a:rPr lang="zh-CN" altLang="en-US" sz="1800" dirty="0" smtClean="0"/>
              <a:t>获取数据</a:t>
            </a:r>
            <a:endParaRPr lang="zh-CN" altLang="en-US" sz="1800" dirty="0"/>
          </a:p>
          <a:p>
            <a:r>
              <a:rPr lang="en-US" altLang="zh-CN" sz="1800" dirty="0" smtClean="0"/>
              <a:t>3</a:t>
            </a:r>
            <a:r>
              <a:rPr lang="zh-CN" altLang="en-US" sz="1800" dirty="0" smtClean="0"/>
              <a:t>、</a:t>
            </a:r>
            <a:r>
              <a:rPr lang="en-US" altLang="zh-CN" sz="1800" dirty="0"/>
              <a:t> </a:t>
            </a:r>
            <a:r>
              <a:rPr lang="en-US" altLang="zh-CN" sz="1800" dirty="0" err="1" smtClean="0"/>
              <a:t>AppendData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添加数据</a:t>
            </a:r>
            <a:endParaRPr lang="en-US" altLang="zh-CN" sz="1800" dirty="0" smtClean="0"/>
          </a:p>
          <a:p>
            <a:r>
              <a:rPr lang="en-US" altLang="zh-CN" sz="1800" dirty="0"/>
              <a:t>4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ReplaceData</a:t>
            </a:r>
            <a:r>
              <a:rPr lang="en-US" altLang="zh-CN" sz="1800" dirty="0" smtClean="0"/>
              <a:t>  </a:t>
            </a:r>
            <a:r>
              <a:rPr lang="zh-CN" altLang="en-US" sz="1800" dirty="0" smtClean="0"/>
              <a:t>更新数据</a:t>
            </a:r>
            <a:endParaRPr lang="en-US" altLang="zh-CN" sz="1800" dirty="0" smtClean="0"/>
          </a:p>
          <a:p>
            <a:r>
              <a:rPr lang="en-US" altLang="zh-CN" sz="1800" dirty="0" smtClean="0"/>
              <a:t>5</a:t>
            </a:r>
            <a:r>
              <a:rPr lang="zh-CN" altLang="en-US" sz="1800" dirty="0" smtClean="0"/>
              <a:t>、</a:t>
            </a:r>
            <a:r>
              <a:rPr lang="en-US" altLang="zh-CN" sz="1800" dirty="0"/>
              <a:t> </a:t>
            </a:r>
            <a:r>
              <a:rPr lang="en-US" altLang="zh-CN" sz="1800" dirty="0" err="1" smtClean="0"/>
              <a:t>UpdateData</a:t>
            </a:r>
            <a:r>
              <a:rPr lang="en-US" altLang="zh-CN" sz="1800" dirty="0" smtClean="0"/>
              <a:t>  </a:t>
            </a:r>
            <a:r>
              <a:rPr lang="zh-CN" altLang="en-US" sz="1800" dirty="0" smtClean="0"/>
              <a:t>更新数据</a:t>
            </a:r>
            <a:endParaRPr lang="en-US" altLang="zh-CN" sz="1800" dirty="0" smtClean="0"/>
          </a:p>
          <a:p>
            <a:r>
              <a:rPr lang="en-US" altLang="zh-CN" sz="1800" dirty="0" smtClean="0"/>
              <a:t>6</a:t>
            </a:r>
            <a:r>
              <a:rPr lang="zh-CN" altLang="en-US" sz="1800" dirty="0" smtClean="0"/>
              <a:t>、</a:t>
            </a:r>
            <a:r>
              <a:rPr lang="en-US" altLang="zh-CN" sz="1800" dirty="0"/>
              <a:t> </a:t>
            </a:r>
            <a:r>
              <a:rPr lang="en-US" altLang="zh-CN" sz="1800" dirty="0" err="1" smtClean="0"/>
              <a:t>FlushData</a:t>
            </a:r>
            <a:r>
              <a:rPr lang="en-US" altLang="zh-CN" sz="1800" dirty="0" smtClean="0"/>
              <a:t>  flush</a:t>
            </a:r>
            <a:r>
              <a:rPr lang="zh-CN" altLang="en-US" sz="1800" dirty="0" smtClean="0"/>
              <a:t>数据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85972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思考：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、高端内存的很多接口中都调用</a:t>
            </a:r>
            <a:r>
              <a:rPr lang="en-US" altLang="zh-CN" dirty="0" err="1" smtClean="0"/>
              <a:t>ptmalloc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realloc</a:t>
            </a:r>
            <a:r>
              <a:rPr lang="zh-CN" altLang="en-US" dirty="0" smtClean="0"/>
              <a:t>函数，如此反复的</a:t>
            </a:r>
            <a:r>
              <a:rPr lang="en-US" altLang="zh-CN" dirty="0" smtClean="0"/>
              <a:t>free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malloc</a:t>
            </a:r>
            <a:r>
              <a:rPr lang="zh-CN" altLang="en-US" dirty="0" smtClean="0"/>
              <a:t>是否影响性能？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、高端内存操作错误对应的业务</a:t>
            </a:r>
            <a:r>
              <a:rPr lang="zh-CN" altLang="en-US" dirty="0" smtClean="0"/>
              <a:t>场景有哪些？</a:t>
            </a:r>
            <a:r>
              <a:rPr lang="zh-CN" altLang="en-US" dirty="0" smtClean="0"/>
              <a:t>这个还</a:t>
            </a:r>
            <a:r>
              <a:rPr lang="zh-CN" altLang="en-US" smtClean="0"/>
              <a:t>需要</a:t>
            </a:r>
            <a:r>
              <a:rPr lang="zh-CN" altLang="en-US" smtClean="0"/>
              <a:t>积累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4220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21693</TotalTime>
  <Words>1034</Words>
  <Application>Microsoft Office PowerPoint</Application>
  <PresentationFormat>全屏显示(4:3)</PresentationFormat>
  <Paragraphs>97</Paragraphs>
  <Slides>7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高端内存管理</vt:lpstr>
      <vt:lpstr>主要内容</vt:lpstr>
      <vt:lpstr>高层内存存储模型</vt:lpstr>
      <vt:lpstr>平板数据管理类图</vt:lpstr>
      <vt:lpstr>CRawData类重要接口及其实现</vt:lpstr>
      <vt:lpstr>CRawDataProcess类重要接口及其实现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技术族3级晋等人员面试陈述</dc:title>
  <dc:creator>lightwang(王光勇)</dc:creator>
  <cp:lastModifiedBy>p_jwchen(陈俊伟)</cp:lastModifiedBy>
  <cp:revision>493</cp:revision>
  <dcterms:created xsi:type="dcterms:W3CDTF">2014-02-07T08:39:50Z</dcterms:created>
  <dcterms:modified xsi:type="dcterms:W3CDTF">2014-08-11T05:09:48Z</dcterms:modified>
</cp:coreProperties>
</file>