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E5C8-9900-4ACE-93D0-9B5AE5771FD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19EC-517C-492E-AB8A-71ED8A4F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DTC</a:t>
            </a:r>
            <a:r>
              <a:rPr lang="zh-CN" altLang="en-US" dirty="0" smtClean="0"/>
              <a:t>热备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kevinywang(</a:t>
            </a:r>
            <a:r>
              <a:rPr lang="zh-CN" altLang="en-US" dirty="0" smtClean="0"/>
              <a:t>王洋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5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热备模型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488832" cy="448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热备流程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74381"/>
              </p:ext>
            </p:extLst>
          </p:nvPr>
        </p:nvGraphicFramePr>
        <p:xfrm>
          <a:off x="1367644" y="1186864"/>
          <a:ext cx="6660740" cy="548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3724575" imgH="3292815" progId="Visio.Drawing.11">
                  <p:embed/>
                </p:oleObj>
              </mc:Choice>
              <mc:Fallback>
                <p:oleObj name="Visio" r:id="rId3" imgW="3724575" imgH="32928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1186864"/>
                        <a:ext cx="6660740" cy="5482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9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全量</a:t>
            </a:r>
            <a:r>
              <a:rPr lang="zh-CN" altLang="en-US" dirty="0" smtClean="0"/>
              <a:t>同步流程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70011"/>
              </p:ext>
            </p:extLst>
          </p:nvPr>
        </p:nvGraphicFramePr>
        <p:xfrm>
          <a:off x="2411760" y="1124744"/>
          <a:ext cx="4464496" cy="561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2230648" imgH="3778545" progId="Visio.Drawing.11">
                  <p:embed/>
                </p:oleObj>
              </mc:Choice>
              <mc:Fallback>
                <p:oleObj name="Visio" r:id="rId3" imgW="2230648" imgH="37785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124744"/>
                        <a:ext cx="4464496" cy="5619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2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全量同步流程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97097"/>
              </p:ext>
            </p:extLst>
          </p:nvPr>
        </p:nvGraphicFramePr>
        <p:xfrm>
          <a:off x="3095836" y="970024"/>
          <a:ext cx="2952328" cy="588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1455562" imgH="2903322" progId="Visio.Drawing.11">
                  <p:embed/>
                </p:oleObj>
              </mc:Choice>
              <mc:Fallback>
                <p:oleObj name="Visio" r:id="rId3" imgW="1455562" imgH="29033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836" y="970024"/>
                        <a:ext cx="2952328" cy="5887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2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hot back-up</a:t>
            </a:r>
            <a:r>
              <a:rPr lang="zh-CN" altLang="en-US" dirty="0" smtClean="0"/>
              <a:t>中转文件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56984" cy="12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9934" y="3717032"/>
            <a:ext cx="1990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//type:</a:t>
            </a:r>
          </a:p>
          <a:p>
            <a:r>
              <a:rPr lang="en-US" altLang="zh-CN" dirty="0" err="1" smtClean="0"/>
              <a:t>enum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r>
              <a:rPr lang="en-US" altLang="zh-CN" dirty="0" smtClean="0"/>
              <a:t>SYNC_LRU </a:t>
            </a:r>
            <a:r>
              <a:rPr lang="en-US" altLang="zh-CN" dirty="0"/>
              <a:t>= 1,</a:t>
            </a:r>
          </a:p>
          <a:p>
            <a:r>
              <a:rPr lang="en-US" altLang="zh-CN" dirty="0" smtClean="0"/>
              <a:t>SYNC_INSERT </a:t>
            </a:r>
            <a:r>
              <a:rPr lang="en-US" altLang="zh-CN" dirty="0"/>
              <a:t>= 2,</a:t>
            </a:r>
          </a:p>
          <a:p>
            <a:r>
              <a:rPr lang="en-US" altLang="zh-CN" dirty="0" smtClean="0"/>
              <a:t>SYNC_UPDATE </a:t>
            </a:r>
            <a:r>
              <a:rPr lang="en-US" altLang="zh-CN" dirty="0"/>
              <a:t>= 4,</a:t>
            </a:r>
          </a:p>
          <a:p>
            <a:r>
              <a:rPr lang="en-US" altLang="zh-CN" dirty="0" smtClean="0"/>
              <a:t>SYNC_PURGE </a:t>
            </a:r>
            <a:r>
              <a:rPr lang="en-US" altLang="zh-CN" dirty="0"/>
              <a:t>= 8,</a:t>
            </a:r>
          </a:p>
          <a:p>
            <a:r>
              <a:rPr lang="en-US" altLang="zh-CN" dirty="0" smtClean="0"/>
              <a:t>SYNC_DELETE </a:t>
            </a:r>
            <a:r>
              <a:rPr lang="en-US" altLang="zh-CN" dirty="0"/>
              <a:t>= 16,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3701931"/>
            <a:ext cx="1903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//flag</a:t>
            </a:r>
          </a:p>
          <a:p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NON_VALUE </a:t>
            </a:r>
            <a:r>
              <a:rPr lang="en-US" altLang="zh-CN" dirty="0"/>
              <a:t>= </a:t>
            </a:r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HAS_VALUE </a:t>
            </a:r>
            <a:r>
              <a:rPr lang="en-US" altLang="zh-CN" dirty="0"/>
              <a:t>= 2,</a:t>
            </a:r>
          </a:p>
          <a:p>
            <a:r>
              <a:rPr lang="en-US" altLang="zh-CN" dirty="0" smtClean="0"/>
              <a:t>EMPTY_NODE </a:t>
            </a:r>
            <a:r>
              <a:rPr lang="en-US" altLang="zh-CN" dirty="0"/>
              <a:t>= 4,</a:t>
            </a:r>
          </a:p>
          <a:p>
            <a:r>
              <a:rPr lang="en-US" altLang="zh-CN" dirty="0" smtClean="0"/>
              <a:t>KEY_NOEXIST </a:t>
            </a:r>
            <a:r>
              <a:rPr lang="en-US" altLang="zh-CN" dirty="0"/>
              <a:t>= 8,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9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 </a:t>
            </a:r>
            <a:r>
              <a:rPr lang="en-US" altLang="zh-CN" dirty="0" smtClean="0"/>
              <a:t>back-up</a:t>
            </a:r>
            <a:r>
              <a:rPr lang="zh-CN" altLang="en-US" dirty="0" smtClean="0"/>
              <a:t>控制文件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90465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512" y="3429000"/>
            <a:ext cx="3960440" cy="260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j</a:t>
            </a:r>
            <a:r>
              <a:rPr lang="en-US" altLang="zh-CN" sz="2800" dirty="0" err="1" smtClean="0"/>
              <a:t>id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CJournalID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r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CReaderPos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wpos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CWriterPos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flag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uint64_t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2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Master </a:t>
            </a:r>
            <a:r>
              <a:rPr lang="en-US" altLang="zh-CN" dirty="0" err="1" smtClean="0"/>
              <a:t>Binlog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04522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78092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eader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32919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916" y="4482986"/>
            <a:ext cx="2744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 smtClean="0"/>
              <a:t>binlog_type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BINLOG_LRU    </a:t>
            </a:r>
            <a:r>
              <a:rPr lang="en-US" altLang="zh-CN" dirty="0"/>
              <a:t>=1,</a:t>
            </a:r>
          </a:p>
          <a:p>
            <a:r>
              <a:rPr lang="en-US" altLang="zh-CN" dirty="0" smtClean="0"/>
              <a:t>BINLOG_INSERT </a:t>
            </a:r>
            <a:r>
              <a:rPr lang="en-US" altLang="zh-CN" dirty="0"/>
              <a:t>=2,</a:t>
            </a:r>
          </a:p>
          <a:p>
            <a:r>
              <a:rPr lang="en-US" altLang="zh-CN" dirty="0" smtClean="0"/>
              <a:t>BINLOG_UPDATE </a:t>
            </a:r>
            <a:r>
              <a:rPr lang="en-US" altLang="zh-CN" dirty="0"/>
              <a:t>=4,</a:t>
            </a:r>
          </a:p>
          <a:p>
            <a:r>
              <a:rPr lang="en-US" altLang="zh-CN" dirty="0" smtClean="0"/>
              <a:t>BINLOG_PRUGE  </a:t>
            </a:r>
            <a:r>
              <a:rPr lang="en-US" altLang="zh-CN" dirty="0"/>
              <a:t>=8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/>
              <a:t>}BINLOG_TYPE;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17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Q</a:t>
            </a:r>
            <a:r>
              <a:rPr lang="en-US" altLang="zh-CN" dirty="0" smtClean="0"/>
              <a:t>uestion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388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hot back-up</a:t>
            </a:r>
            <a:r>
              <a:rPr lang="zh-CN" altLang="en-US" sz="2400" dirty="0" smtClean="0"/>
              <a:t>要用两个进程？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DTC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的主备实现有什么异同？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069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140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Visio</vt:lpstr>
      <vt:lpstr>DTC热备</vt:lpstr>
      <vt:lpstr>热备模型</vt:lpstr>
      <vt:lpstr>热备流程</vt:lpstr>
      <vt:lpstr>全量同步流程</vt:lpstr>
      <vt:lpstr>全量同步流程</vt:lpstr>
      <vt:lpstr>hot back-up中转文件</vt:lpstr>
      <vt:lpstr>hot back-up控制文件</vt:lpstr>
      <vt:lpstr>Master Binlog</vt:lpstr>
      <vt:lpstr>Question</vt:lpstr>
    </vt:vector>
  </TitlesOfParts>
  <Company>SNDA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DTC热备</dc:title>
  <dc:creator>kevinywang(王洋)</dc:creator>
  <cp:lastModifiedBy>kevinywang(王洋)</cp:lastModifiedBy>
  <cp:revision>16</cp:revision>
  <dcterms:created xsi:type="dcterms:W3CDTF">2014-05-21T01:58:14Z</dcterms:created>
  <dcterms:modified xsi:type="dcterms:W3CDTF">2014-05-22T06:24:04Z</dcterms:modified>
</cp:coreProperties>
</file>