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7" r:id="rId10"/>
    <p:sldId id="265" r:id="rId11"/>
    <p:sldId id="260" r:id="rId12"/>
    <p:sldId id="25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83" autoAdjust="0"/>
  </p:normalViewPr>
  <p:slideViewPr>
    <p:cSldViewPr>
      <p:cViewPr varScale="1">
        <p:scale>
          <a:sx n="55" d="100"/>
          <a:sy n="55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42C92-E8A1-41F5-98E8-711FDAB6EF26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E3FB0-2ED4-45C5-BE8C-DA0C023CC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5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pollthread</a:t>
            </a:r>
            <a:r>
              <a:rPr lang="zh-CN" altLang="en-US" dirty="0" smtClean="0"/>
              <a:t>唤醒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InputNotify</a:t>
            </a:r>
            <a:endParaRPr lang="en-US" altLang="zh-CN" dirty="0" smtClean="0"/>
          </a:p>
          <a:p>
            <a:r>
              <a:rPr lang="en-US" altLang="zh-CN" dirty="0" smtClean="0"/>
              <a:t>     accept</a:t>
            </a:r>
            <a:r>
              <a:rPr lang="zh-CN" altLang="en-US" dirty="0" smtClean="0"/>
              <a:t>新的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pollthread</a:t>
            </a:r>
            <a:r>
              <a:rPr lang="zh-CN" altLang="en-US" dirty="0" smtClean="0"/>
              <a:t>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E3FB0-2ED4-45C5-BE8C-DA0C023CC8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DTC SERVER BENCH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shrewdlin(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林金明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28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35914" y="528918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CPollThread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8" idx="2"/>
          </p:cNvCxnSpPr>
          <p:nvPr/>
        </p:nvCxnSpPr>
        <p:spPr>
          <a:xfrm>
            <a:off x="4660050" y="117699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72108" y="1884792"/>
            <a:ext cx="2600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CPluginIncomingNotify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067762" y="3544697"/>
            <a:ext cx="1719627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CPluginStream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314" y="3544697"/>
            <a:ext cx="1928174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CPluginDatagram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22" idx="2"/>
            <a:endCxn id="23" idx="0"/>
          </p:cNvCxnSpPr>
          <p:nvPr/>
        </p:nvCxnSpPr>
        <p:spPr>
          <a:xfrm rot="5400000">
            <a:off x="3293958" y="2166482"/>
            <a:ext cx="1011833" cy="17445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2" idx="2"/>
            <a:endCxn id="24" idx="0"/>
          </p:cNvCxnSpPr>
          <p:nvPr/>
        </p:nvCxnSpPr>
        <p:spPr>
          <a:xfrm rot="16200000" flipH="1">
            <a:off x="5106370" y="2098665"/>
            <a:ext cx="1011833" cy="18802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</p:cNvCxnSpPr>
          <p:nvPr/>
        </p:nvCxnSpPr>
        <p:spPr>
          <a:xfrm>
            <a:off x="4660050" y="1176990"/>
            <a:ext cx="0" cy="707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596154" y="4633374"/>
            <a:ext cx="1928174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CPluginDgram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67762" y="4634844"/>
            <a:ext cx="1928174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CPluginSync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858579" y="5857510"/>
            <a:ext cx="1928174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CPluginSender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3" idx="2"/>
          </p:cNvCxnSpPr>
          <p:nvPr/>
        </p:nvCxnSpPr>
        <p:spPr>
          <a:xfrm flipH="1">
            <a:off x="2927575" y="4140523"/>
            <a:ext cx="1" cy="492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32" idx="0"/>
          </p:cNvCxnSpPr>
          <p:nvPr/>
        </p:nvCxnSpPr>
        <p:spPr>
          <a:xfrm>
            <a:off x="6552401" y="4140523"/>
            <a:ext cx="7840" cy="492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4" idx="2"/>
            <a:endCxn id="36" idx="0"/>
          </p:cNvCxnSpPr>
          <p:nvPr/>
        </p:nvCxnSpPr>
        <p:spPr>
          <a:xfrm rot="16200000" flipH="1">
            <a:off x="3613837" y="4648681"/>
            <a:ext cx="626840" cy="17908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2" idx="2"/>
            <a:endCxn id="36" idx="0"/>
          </p:cNvCxnSpPr>
          <p:nvPr/>
        </p:nvCxnSpPr>
        <p:spPr>
          <a:xfrm rot="5400000">
            <a:off x="5377299" y="4674568"/>
            <a:ext cx="628310" cy="17375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125" y="1346225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TaskNotify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9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151811" y="260648"/>
            <a:ext cx="2675039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PLUGIN_IDLE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37480" y="3037166"/>
            <a:ext cx="2365521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NET_IDLE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07504" y="4365104"/>
            <a:ext cx="2664296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NET_DISCONNECT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824191" y="1383505"/>
            <a:ext cx="2226795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NET_FATAL_ERROR</a:t>
            </a:r>
            <a:endParaRPr lang="zh-CN" altLang="en-US" i="1" dirty="0"/>
          </a:p>
        </p:txBody>
      </p:sp>
      <p:sp>
        <p:nvSpPr>
          <p:cNvPr id="26" name="椭圆 25"/>
          <p:cNvSpPr/>
          <p:nvPr/>
        </p:nvSpPr>
        <p:spPr>
          <a:xfrm>
            <a:off x="4841295" y="3242248"/>
            <a:ext cx="2217803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NET_RECVING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2" idx="4"/>
            <a:endCxn id="24" idx="0"/>
          </p:cNvCxnSpPr>
          <p:nvPr/>
        </p:nvCxnSpPr>
        <p:spPr>
          <a:xfrm flipH="1">
            <a:off x="1439652" y="3973270"/>
            <a:ext cx="580589" cy="39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8470" y="39957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close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22" idx="6"/>
            <a:endCxn id="25" idx="2"/>
          </p:cNvCxnSpPr>
          <p:nvPr/>
        </p:nvCxnSpPr>
        <p:spPr>
          <a:xfrm flipV="1">
            <a:off x="3203001" y="1851557"/>
            <a:ext cx="621190" cy="1653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8452" y="2209510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except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2" idx="6"/>
            <a:endCxn id="26" idx="2"/>
          </p:cNvCxnSpPr>
          <p:nvPr/>
        </p:nvCxnSpPr>
        <p:spPr>
          <a:xfrm>
            <a:off x="3203001" y="3505218"/>
            <a:ext cx="1638294" cy="205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420779">
            <a:off x="3234103" y="3187379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real_size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recv_size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2" idx="5"/>
            <a:endCxn id="38" idx="0"/>
          </p:cNvCxnSpPr>
          <p:nvPr/>
        </p:nvCxnSpPr>
        <p:spPr>
          <a:xfrm>
            <a:off x="2856578" y="3836181"/>
            <a:ext cx="1394208" cy="45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098658" y="4293096"/>
            <a:ext cx="2304256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NET_RECV_DONE</a:t>
            </a:r>
            <a:endParaRPr lang="zh-CN" altLang="en-US" i="1" dirty="0"/>
          </a:p>
        </p:txBody>
      </p:sp>
      <p:sp>
        <p:nvSpPr>
          <p:cNvPr id="42" name="TextBox 41"/>
          <p:cNvSpPr txBox="1"/>
          <p:nvPr/>
        </p:nvSpPr>
        <p:spPr>
          <a:xfrm rot="20404127">
            <a:off x="2666610" y="3744575"/>
            <a:ext cx="208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real_size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recv_size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527962" y="5691354"/>
            <a:ext cx="2675039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PLUGIN_RECV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050986" y="5188169"/>
            <a:ext cx="2675039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PLUGIN_PROC</a:t>
            </a:r>
            <a:endParaRPr lang="zh-CN" altLang="en-US" i="1" dirty="0"/>
          </a:p>
        </p:txBody>
      </p:sp>
      <p:sp>
        <p:nvSpPr>
          <p:cNvPr id="52" name="椭圆 51"/>
          <p:cNvSpPr/>
          <p:nvPr/>
        </p:nvSpPr>
        <p:spPr>
          <a:xfrm>
            <a:off x="6468961" y="1458072"/>
            <a:ext cx="2675039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PLUGIN_SEND</a:t>
            </a:r>
            <a:endParaRPr lang="zh-CN" altLang="en-US" dirty="0"/>
          </a:p>
        </p:txBody>
      </p:sp>
      <p:cxnSp>
        <p:nvCxnSpPr>
          <p:cNvPr id="46" name="肘形连接符 45"/>
          <p:cNvCxnSpPr>
            <a:stCxn id="3" idx="2"/>
            <a:endCxn id="49" idx="2"/>
          </p:cNvCxnSpPr>
          <p:nvPr/>
        </p:nvCxnSpPr>
        <p:spPr>
          <a:xfrm rot="10800000" flipV="1">
            <a:off x="527963" y="728700"/>
            <a:ext cx="1623849" cy="5430706"/>
          </a:xfrm>
          <a:prstGeom prst="bentConnector3">
            <a:avLst>
              <a:gd name="adj1" fmla="val 1288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7635" y="868070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&amp;&amp; NET_RECVING</a:t>
            </a:r>
            <a:endParaRPr lang="zh-CN" altLang="en-US" dirty="0"/>
          </a:p>
        </p:txBody>
      </p:sp>
      <p:cxnSp>
        <p:nvCxnSpPr>
          <p:cNvPr id="55" name="肘形连接符 54"/>
          <p:cNvCxnSpPr>
            <a:stCxn id="3" idx="5"/>
            <a:endCxn id="3" idx="6"/>
          </p:cNvCxnSpPr>
          <p:nvPr/>
        </p:nvCxnSpPr>
        <p:spPr>
          <a:xfrm rot="5400000" flipH="1" flipV="1">
            <a:off x="4465493" y="698307"/>
            <a:ext cx="330963" cy="391750"/>
          </a:xfrm>
          <a:prstGeom prst="bentConnector4">
            <a:avLst>
              <a:gd name="adj1" fmla="val -110492"/>
              <a:gd name="adj2" fmla="val 158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04129" y="73098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&amp;&amp; </a:t>
            </a:r>
            <a:r>
              <a:rPr lang="en-US" altLang="zh-CN" i="1" dirty="0"/>
              <a:t>NET_IDLE</a:t>
            </a:r>
            <a:endParaRPr lang="zh-CN" altLang="en-US" dirty="0"/>
          </a:p>
        </p:txBody>
      </p:sp>
      <p:cxnSp>
        <p:nvCxnSpPr>
          <p:cNvPr id="57" name="肘形连接符 56"/>
          <p:cNvCxnSpPr/>
          <p:nvPr/>
        </p:nvCxnSpPr>
        <p:spPr>
          <a:xfrm rot="16200000" flipH="1">
            <a:off x="3193908" y="1170865"/>
            <a:ext cx="4135433" cy="3899175"/>
          </a:xfrm>
          <a:prstGeom prst="bentConnector3">
            <a:avLst>
              <a:gd name="adj1" fmla="val 39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40152" y="4715852"/>
            <a:ext cx="27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Read &amp;&amp; NET_RECV_DONE</a:t>
            </a:r>
            <a:endParaRPr lang="zh-CN" altLang="en-US" i="1" dirty="0"/>
          </a:p>
        </p:txBody>
      </p:sp>
      <p:cxnSp>
        <p:nvCxnSpPr>
          <p:cNvPr id="1025" name="肘形连接符 1024"/>
          <p:cNvCxnSpPr>
            <a:stCxn id="49" idx="5"/>
            <a:endCxn id="49" idx="6"/>
          </p:cNvCxnSpPr>
          <p:nvPr/>
        </p:nvCxnSpPr>
        <p:spPr>
          <a:xfrm rot="5400000" flipH="1" flipV="1">
            <a:off x="2841644" y="6129013"/>
            <a:ext cx="330963" cy="391750"/>
          </a:xfrm>
          <a:prstGeom prst="bentConnector4">
            <a:avLst>
              <a:gd name="adj1" fmla="val -66868"/>
              <a:gd name="adj2" fmla="val 158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89330" y="6350747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&amp;&amp; NET_RECVING</a:t>
            </a:r>
            <a:endParaRPr lang="zh-CN" altLang="en-US" dirty="0"/>
          </a:p>
        </p:txBody>
      </p:sp>
      <p:cxnSp>
        <p:nvCxnSpPr>
          <p:cNvPr id="1027" name="直接箭头连接符 1026"/>
          <p:cNvCxnSpPr>
            <a:stCxn id="49" idx="7"/>
            <a:endCxn id="50" idx="2"/>
          </p:cNvCxnSpPr>
          <p:nvPr/>
        </p:nvCxnSpPr>
        <p:spPr>
          <a:xfrm flipV="1">
            <a:off x="2811251" y="5656221"/>
            <a:ext cx="3239735" cy="172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12037" y="5379094"/>
            <a:ext cx="27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 &amp;&amp; </a:t>
            </a:r>
            <a:r>
              <a:rPr lang="en-US" altLang="zh-CN" i="1" dirty="0"/>
              <a:t>NET_RECV_DONE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07504" y="1955594"/>
            <a:ext cx="1728288" cy="9361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NET_SENDING</a:t>
            </a:r>
            <a:endParaRPr lang="zh-CN" altLang="en-US" dirty="0"/>
          </a:p>
        </p:txBody>
      </p:sp>
      <p:sp>
        <p:nvSpPr>
          <p:cNvPr id="91" name="椭圆 90"/>
          <p:cNvSpPr/>
          <p:nvPr/>
        </p:nvSpPr>
        <p:spPr>
          <a:xfrm>
            <a:off x="1583749" y="1273406"/>
            <a:ext cx="1728288" cy="9361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NET_SEND_DONE</a:t>
            </a:r>
            <a:endParaRPr lang="zh-CN" altLang="en-US" dirty="0"/>
          </a:p>
        </p:txBody>
      </p:sp>
      <p:cxnSp>
        <p:nvCxnSpPr>
          <p:cNvPr id="1049" name="直接箭头连接符 1048"/>
          <p:cNvCxnSpPr>
            <a:stCxn id="22" idx="0"/>
            <a:endCxn id="91" idx="4"/>
          </p:cNvCxnSpPr>
          <p:nvPr/>
        </p:nvCxnSpPr>
        <p:spPr>
          <a:xfrm flipV="1">
            <a:off x="2020241" y="2209510"/>
            <a:ext cx="427652" cy="827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>
            <a:off x="2184995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cxnSp>
        <p:nvCxnSpPr>
          <p:cNvPr id="1052" name="直接箭头连接符 1051"/>
          <p:cNvCxnSpPr>
            <a:stCxn id="22" idx="0"/>
            <a:endCxn id="86" idx="5"/>
          </p:cNvCxnSpPr>
          <p:nvPr/>
        </p:nvCxnSpPr>
        <p:spPr>
          <a:xfrm flipH="1" flipV="1">
            <a:off x="1582690" y="2754609"/>
            <a:ext cx="437551" cy="28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54077" y="263181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cxnSp>
        <p:nvCxnSpPr>
          <p:cNvPr id="1055" name="肘形连接符 1054"/>
          <p:cNvCxnSpPr>
            <a:stCxn id="52" idx="0"/>
            <a:endCxn id="3" idx="0"/>
          </p:cNvCxnSpPr>
          <p:nvPr/>
        </p:nvCxnSpPr>
        <p:spPr>
          <a:xfrm rot="16200000" flipV="1">
            <a:off x="5049194" y="-1299215"/>
            <a:ext cx="1197424" cy="4317150"/>
          </a:xfrm>
          <a:prstGeom prst="bentConnector3">
            <a:avLst>
              <a:gd name="adj1" fmla="val 1190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08309" y="182596"/>
            <a:ext cx="276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rite &amp;&amp; NET_SEND_DONE</a:t>
            </a:r>
            <a:endParaRPr lang="zh-CN" altLang="en-US" dirty="0"/>
          </a:p>
        </p:txBody>
      </p:sp>
      <p:cxnSp>
        <p:nvCxnSpPr>
          <p:cNvPr id="71" name="肘形连接符 70"/>
          <p:cNvCxnSpPr>
            <a:stCxn id="50" idx="6"/>
            <a:endCxn id="52" idx="4"/>
          </p:cNvCxnSpPr>
          <p:nvPr/>
        </p:nvCxnSpPr>
        <p:spPr>
          <a:xfrm flipH="1" flipV="1">
            <a:off x="7806481" y="2394176"/>
            <a:ext cx="919544" cy="3262045"/>
          </a:xfrm>
          <a:prstGeom prst="bentConnector4">
            <a:avLst>
              <a:gd name="adj1" fmla="val -24860"/>
              <a:gd name="adj2" fmla="val 571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3531179">
            <a:off x="6800596" y="3744576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rite &amp;&amp; NET_</a:t>
            </a:r>
            <a:r>
              <a:rPr lang="en-US" altLang="zh-CN" i="1" dirty="0"/>
              <a:t>NET_SENDING</a:t>
            </a:r>
            <a:endParaRPr lang="zh-CN" altLang="en-US" dirty="0"/>
          </a:p>
        </p:txBody>
      </p:sp>
      <p:cxnSp>
        <p:nvCxnSpPr>
          <p:cNvPr id="75" name="肘形连接符 74"/>
          <p:cNvCxnSpPr>
            <a:stCxn id="52" idx="6"/>
            <a:endCxn id="49" idx="4"/>
          </p:cNvCxnSpPr>
          <p:nvPr/>
        </p:nvCxnSpPr>
        <p:spPr>
          <a:xfrm flipH="1">
            <a:off x="1865482" y="1926124"/>
            <a:ext cx="7278518" cy="4701334"/>
          </a:xfrm>
          <a:prstGeom prst="bentConnector4">
            <a:avLst>
              <a:gd name="adj1" fmla="val -3141"/>
              <a:gd name="adj2" fmla="val 1079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447780" y="5589240"/>
            <a:ext cx="6408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447780" y="1196752"/>
            <a:ext cx="0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740617" y="2561658"/>
            <a:ext cx="5691116" cy="2720026"/>
          </a:xfrm>
          <a:custGeom>
            <a:avLst/>
            <a:gdLst>
              <a:gd name="connsiteX0" fmla="*/ 0 w 5691116"/>
              <a:gd name="connsiteY0" fmla="*/ 2720026 h 2720026"/>
              <a:gd name="connsiteX1" fmla="*/ 1978925 w 5691116"/>
              <a:gd name="connsiteY1" fmla="*/ 1014055 h 2720026"/>
              <a:gd name="connsiteX2" fmla="*/ 4121624 w 5691116"/>
              <a:gd name="connsiteY2" fmla="*/ 154246 h 2720026"/>
              <a:gd name="connsiteX3" fmla="*/ 5691116 w 5691116"/>
              <a:gd name="connsiteY3" fmla="*/ 4121 h 272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1116" h="2720026">
                <a:moveTo>
                  <a:pt x="0" y="2720026"/>
                </a:moveTo>
                <a:cubicBezTo>
                  <a:pt x="645994" y="2080855"/>
                  <a:pt x="1291988" y="1441685"/>
                  <a:pt x="1978925" y="1014055"/>
                </a:cubicBezTo>
                <a:cubicBezTo>
                  <a:pt x="2665862" y="586425"/>
                  <a:pt x="3502926" y="322568"/>
                  <a:pt x="4121624" y="154246"/>
                </a:cubicBezTo>
                <a:cubicBezTo>
                  <a:pt x="4740323" y="-14076"/>
                  <a:pt x="5215719" y="-4978"/>
                  <a:pt x="5691116" y="41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766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吞吐量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64404" y="5661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并发数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9" idx="2"/>
          </p:cNvCxnSpPr>
          <p:nvPr/>
        </p:nvCxnSpPr>
        <p:spPr>
          <a:xfrm flipV="1">
            <a:off x="5862241" y="2715904"/>
            <a:ext cx="0" cy="1205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4204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网卡中断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9" idx="3"/>
          </p:cNvCxnSpPr>
          <p:nvPr/>
        </p:nvCxnSpPr>
        <p:spPr>
          <a:xfrm flipV="1">
            <a:off x="7431733" y="2565779"/>
            <a:ext cx="0" cy="107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48380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网卡流量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90834" y="188640"/>
            <a:ext cx="380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千兆网卡的处理数据能力：</a:t>
            </a:r>
            <a:r>
              <a:rPr lang="en-US" altLang="zh-CN" dirty="0" smtClean="0"/>
              <a:t>128MB/s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1470243"/>
            <a:ext cx="3600400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7824" y="1686267"/>
            <a:ext cx="302433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 Server Framework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00954" y="2342723"/>
            <a:ext cx="302433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 Core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00954" y="3029955"/>
            <a:ext cx="302433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DTC SDK(so)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02383" y="4350563"/>
            <a:ext cx="3024336" cy="548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Plugin Dispatcher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87824" y="5026599"/>
            <a:ext cx="3024336" cy="548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Plugin Server </a:t>
            </a:r>
            <a:r>
              <a:rPr lang="en-US" altLang="zh-CN" dirty="0" err="1" smtClean="0"/>
              <a:t>FrameWork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02383" y="3715755"/>
            <a:ext cx="302433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Plugin(so)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499992" y="998299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4283" y="628967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TCP/UDP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498497" y="5718715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8229" y="6228020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TCP/UDP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349345"/>
            <a:ext cx="10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DTC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6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8" y="404664"/>
            <a:ext cx="78009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95719"/>
              </p:ext>
            </p:extLst>
          </p:nvPr>
        </p:nvGraphicFramePr>
        <p:xfrm>
          <a:off x="511873" y="2132856"/>
          <a:ext cx="8136903" cy="453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470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初始化插件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argc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argv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threadtype</a:t>
                      </a:r>
                      <a:r>
                        <a:rPr lang="en-US" altLang="zh-CN" baseline="0" dirty="0" smtClean="0"/>
                        <a:t>, 0, 1, 2,..n</a:t>
                      </a:r>
                    </a:p>
                    <a:p>
                      <a:r>
                        <a:rPr lang="en-US" altLang="zh-CN" baseline="0" dirty="0" smtClean="0"/>
                        <a:t>0</a:t>
                      </a:r>
                      <a:r>
                        <a:rPr lang="zh-CN" altLang="en-US" baseline="0" dirty="0" smtClean="0"/>
                        <a:t>表示</a:t>
                      </a:r>
                      <a:r>
                        <a:rPr lang="en-US" altLang="zh-CN" baseline="0" dirty="0" err="1" smtClean="0"/>
                        <a:t>dtc</a:t>
                      </a:r>
                      <a:r>
                        <a:rPr lang="zh-CN" altLang="en-US" baseline="0" dirty="0" smtClean="0"/>
                        <a:t>主线程，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表示连接线程 </a:t>
                      </a:r>
                      <a:r>
                        <a:rPr lang="en-US" altLang="zh-CN" baseline="0" dirty="0" smtClean="0"/>
                        <a:t>2…n</a:t>
                      </a:r>
                      <a:r>
                        <a:rPr lang="zh-CN" altLang="en-US" baseline="0" dirty="0" smtClean="0"/>
                        <a:t>表示</a:t>
                      </a:r>
                      <a:r>
                        <a:rPr lang="en-US" altLang="zh-CN" baseline="0" dirty="0" smtClean="0"/>
                        <a:t>worker</a:t>
                      </a:r>
                      <a:r>
                        <a:rPr lang="zh-CN" altLang="en-US" baseline="0" dirty="0" smtClean="0"/>
                        <a:t>线程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handle_fini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反初始化插件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threadtype</a:t>
                      </a:r>
                      <a:endParaRPr lang="zh-CN" altLang="en-US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废弃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废弃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187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handle_timer_notify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定时器线程周期回调，周期可配置</a:t>
                      </a:r>
                      <a:endParaRPr lang="en-US" altLang="zh-CN" dirty="0" smtClean="0"/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PluginTimerNotifyInterval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2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8" y="404664"/>
            <a:ext cx="78009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06479"/>
              </p:ext>
            </p:extLst>
          </p:nvPr>
        </p:nvGraphicFramePr>
        <p:xfrm>
          <a:off x="511873" y="2132856"/>
          <a:ext cx="8136903" cy="339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4703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问询包大小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recv_buf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err="1" smtClean="0"/>
                        <a:t>recv_len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skinfo_t</a:t>
                      </a:r>
                      <a:endParaRPr lang="en-US" altLang="zh-CN" sz="1800" u="sng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返回：</a:t>
                      </a:r>
                      <a:r>
                        <a:rPr lang="en-US" altLang="zh-CN" sz="1800" u="sng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real_size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handle_process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处理数据包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recv_buf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real_len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send_buf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send_len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skinfo_t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出错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2636912"/>
            <a:ext cx="1771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Lisener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7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9801" y="1917768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CPluginListenerPool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526" y="3248146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CListener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5629" y="3252900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CPluginDecoderUnit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2120" y="1917768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CPollThread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3115798" y="3572182"/>
            <a:ext cx="869831" cy="4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31450" y="472514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CPluginSync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27984" y="472514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CPluginDgram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2"/>
            <a:endCxn id="6" idx="0"/>
          </p:cNvCxnSpPr>
          <p:nvPr/>
        </p:nvCxnSpPr>
        <p:spPr>
          <a:xfrm flipH="1">
            <a:off x="1891662" y="2565840"/>
            <a:ext cx="942275" cy="682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14" idx="0"/>
          </p:cNvCxnSpPr>
          <p:nvPr/>
        </p:nvCxnSpPr>
        <p:spPr>
          <a:xfrm>
            <a:off x="5209765" y="3900972"/>
            <a:ext cx="442355" cy="82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</p:cNvCxnSpPr>
          <p:nvPr/>
        </p:nvCxnSpPr>
        <p:spPr>
          <a:xfrm>
            <a:off x="6876256" y="256584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肘形连接符 1054"/>
          <p:cNvCxnSpPr>
            <a:stCxn id="14" idx="2"/>
            <a:endCxn id="8" idx="3"/>
          </p:cNvCxnSpPr>
          <p:nvPr/>
        </p:nvCxnSpPr>
        <p:spPr>
          <a:xfrm rot="5400000" flipH="1" flipV="1">
            <a:off x="5310550" y="2583374"/>
            <a:ext cx="3131412" cy="2448272"/>
          </a:xfrm>
          <a:prstGeom prst="bentConnector4">
            <a:avLst>
              <a:gd name="adj1" fmla="val -7300"/>
              <a:gd name="adj2" fmla="val 10933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6" idx="2"/>
            <a:endCxn id="8" idx="2"/>
          </p:cNvCxnSpPr>
          <p:nvPr/>
        </p:nvCxnSpPr>
        <p:spPr>
          <a:xfrm rot="5400000" flipH="1" flipV="1">
            <a:off x="3718770" y="738732"/>
            <a:ext cx="1330378" cy="4984594"/>
          </a:xfrm>
          <a:prstGeom prst="bentConnector3">
            <a:avLst>
              <a:gd name="adj1" fmla="val -17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609801" y="692696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MainThread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76" idx="2"/>
            <a:endCxn id="2" idx="0"/>
          </p:cNvCxnSpPr>
          <p:nvPr/>
        </p:nvCxnSpPr>
        <p:spPr>
          <a:xfrm>
            <a:off x="2833937" y="1340768"/>
            <a:ext cx="0" cy="57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5223" y="179348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主线程建立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服务或者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652120" y="692696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CPluginIncomingNotify</a:t>
            </a:r>
            <a:endParaRPr lang="zh-CN" altLang="en-US" dirty="0"/>
          </a:p>
        </p:txBody>
      </p:sp>
      <p:cxnSp>
        <p:nvCxnSpPr>
          <p:cNvPr id="46" name="肘形连接符 45"/>
          <p:cNvCxnSpPr>
            <a:stCxn id="2" idx="3"/>
            <a:endCxn id="80" idx="1"/>
          </p:cNvCxnSpPr>
          <p:nvPr/>
        </p:nvCxnSpPr>
        <p:spPr>
          <a:xfrm flipV="1">
            <a:off x="4058073" y="1016732"/>
            <a:ext cx="1594047" cy="1225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0" idx="2"/>
            <a:endCxn id="8" idx="0"/>
          </p:cNvCxnSpPr>
          <p:nvPr/>
        </p:nvCxnSpPr>
        <p:spPr>
          <a:xfrm>
            <a:off x="6876256" y="1340768"/>
            <a:ext cx="0" cy="57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3795" y="170174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CPluginListenerPool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3093423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CListener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3093422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CPluginDecoderUnit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36114" y="1701744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CPollThread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15444" y="4509120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CPluginSync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8" idx="2"/>
          </p:cNvCxnSpPr>
          <p:nvPr/>
        </p:nvCxnSpPr>
        <p:spPr>
          <a:xfrm>
            <a:off x="6460250" y="234981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8" idx="2"/>
            <a:endCxn id="6" idx="0"/>
          </p:cNvCxnSpPr>
          <p:nvPr/>
        </p:nvCxnSpPr>
        <p:spPr>
          <a:xfrm rot="5400000">
            <a:off x="3596150" y="229322"/>
            <a:ext cx="743607" cy="49845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" idx="3"/>
            <a:endCxn id="7" idx="1"/>
          </p:cNvCxnSpPr>
          <p:nvPr/>
        </p:nvCxnSpPr>
        <p:spPr>
          <a:xfrm flipV="1">
            <a:off x="2699792" y="3417458"/>
            <a:ext cx="2304256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2"/>
            <a:endCxn id="13" idx="0"/>
          </p:cNvCxnSpPr>
          <p:nvPr/>
        </p:nvCxnSpPr>
        <p:spPr>
          <a:xfrm rot="5400000">
            <a:off x="3850069" y="2131005"/>
            <a:ext cx="767626" cy="39886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20" y="548680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新连接处理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13" idx="3"/>
            <a:endCxn id="8" idx="3"/>
          </p:cNvCxnSpPr>
          <p:nvPr/>
        </p:nvCxnSpPr>
        <p:spPr>
          <a:xfrm flipV="1">
            <a:off x="3463716" y="2025780"/>
            <a:ext cx="4220670" cy="2807376"/>
          </a:xfrm>
          <a:prstGeom prst="bentConnector3">
            <a:avLst>
              <a:gd name="adj1" fmla="val 1054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1530" y="2420888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InputNotify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51530" y="3212976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ProcessStream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4088" y="4509120"/>
            <a:ext cx="78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Attach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236114" y="479005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CPollThread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15444" y="3286381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CPluginSync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11978" y="3286381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CPluginDgram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8" idx="2"/>
          </p:cNvCxnSpPr>
          <p:nvPr/>
        </p:nvCxnSpPr>
        <p:spPr>
          <a:xfrm>
            <a:off x="6460250" y="112707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578479" y="4718920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CPluginReceiver</a:t>
            </a:r>
            <a:endParaRPr lang="zh-CN" altLang="en-US" dirty="0"/>
          </a:p>
        </p:txBody>
      </p:sp>
      <p:cxnSp>
        <p:nvCxnSpPr>
          <p:cNvPr id="1034" name="直接箭头连接符 1033"/>
          <p:cNvCxnSpPr>
            <a:stCxn id="13" idx="2"/>
            <a:endCxn id="41" idx="0"/>
          </p:cNvCxnSpPr>
          <p:nvPr/>
        </p:nvCxnSpPr>
        <p:spPr>
          <a:xfrm>
            <a:off x="2239580" y="3934453"/>
            <a:ext cx="2563035" cy="78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14" idx="2"/>
            <a:endCxn id="41" idx="0"/>
          </p:cNvCxnSpPr>
          <p:nvPr/>
        </p:nvCxnSpPr>
        <p:spPr>
          <a:xfrm flipH="1">
            <a:off x="4802615" y="3934453"/>
            <a:ext cx="433499" cy="78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1" name="流程图: 直接访问存储器 1050"/>
          <p:cNvSpPr/>
          <p:nvPr/>
        </p:nvSpPr>
        <p:spPr>
          <a:xfrm>
            <a:off x="3287615" y="5877272"/>
            <a:ext cx="3660649" cy="93610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CThreadingWaitQueue</a:t>
            </a:r>
            <a:endParaRPr lang="zh-CN" altLang="en-US" dirty="0"/>
          </a:p>
        </p:txBody>
      </p:sp>
      <p:cxnSp>
        <p:nvCxnSpPr>
          <p:cNvPr id="1053" name="肘形连接符 1052"/>
          <p:cNvCxnSpPr>
            <a:stCxn id="41" idx="2"/>
            <a:endCxn id="1051" idx="1"/>
          </p:cNvCxnSpPr>
          <p:nvPr/>
        </p:nvCxnSpPr>
        <p:spPr>
          <a:xfrm rot="5400000">
            <a:off x="3555949" y="5098658"/>
            <a:ext cx="978332" cy="1515000"/>
          </a:xfrm>
          <a:prstGeom prst="bentConnector4">
            <a:avLst>
              <a:gd name="adj1" fmla="val 26079"/>
              <a:gd name="adj2" fmla="val 1150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14" idx="0"/>
          </p:cNvCxnSpPr>
          <p:nvPr/>
        </p:nvCxnSpPr>
        <p:spPr>
          <a:xfrm rot="5400000">
            <a:off x="4768530" y="1594661"/>
            <a:ext cx="2159304" cy="1224136"/>
          </a:xfrm>
          <a:prstGeom prst="bentConnector3">
            <a:avLst>
              <a:gd name="adj1" fmla="val 6931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8" idx="1"/>
          </p:cNvCxnSpPr>
          <p:nvPr/>
        </p:nvCxnSpPr>
        <p:spPr>
          <a:xfrm rot="10800000" flipV="1">
            <a:off x="2851648" y="803041"/>
            <a:ext cx="2384466" cy="24833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1840" y="799893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InputNotify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2653" y="2774704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InputNotify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06158" y="475857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CPollThread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953" y="3286381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CPluginSync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11978" y="3286381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CPluginDgram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8" idx="2"/>
          </p:cNvCxnSpPr>
          <p:nvPr/>
        </p:nvCxnSpPr>
        <p:spPr>
          <a:xfrm>
            <a:off x="3930294" y="112392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571092" y="4718920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CPluginReceiver</a:t>
            </a:r>
            <a:endParaRPr lang="zh-CN" altLang="en-US" dirty="0"/>
          </a:p>
        </p:txBody>
      </p:sp>
      <p:cxnSp>
        <p:nvCxnSpPr>
          <p:cNvPr id="1034" name="直接箭头连接符 1033"/>
          <p:cNvCxnSpPr>
            <a:stCxn id="13" idx="2"/>
            <a:endCxn id="41" idx="0"/>
          </p:cNvCxnSpPr>
          <p:nvPr/>
        </p:nvCxnSpPr>
        <p:spPr>
          <a:xfrm>
            <a:off x="1617089" y="3934453"/>
            <a:ext cx="2178139" cy="78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14" idx="2"/>
            <a:endCxn id="41" idx="0"/>
          </p:cNvCxnSpPr>
          <p:nvPr/>
        </p:nvCxnSpPr>
        <p:spPr>
          <a:xfrm flipH="1">
            <a:off x="3795228" y="3934453"/>
            <a:ext cx="1440886" cy="784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1" name="流程图: 直接访问存储器 1050"/>
          <p:cNvSpPr/>
          <p:nvPr/>
        </p:nvSpPr>
        <p:spPr>
          <a:xfrm>
            <a:off x="899592" y="5845977"/>
            <a:ext cx="3467625" cy="93610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CThreadingWaitQueue</a:t>
            </a:r>
            <a:endParaRPr lang="zh-CN" altLang="en-US" dirty="0"/>
          </a:p>
        </p:txBody>
      </p:sp>
      <p:cxnSp>
        <p:nvCxnSpPr>
          <p:cNvPr id="1053" name="肘形连接符 1052"/>
          <p:cNvCxnSpPr>
            <a:stCxn id="41" idx="2"/>
            <a:endCxn id="1051" idx="1"/>
          </p:cNvCxnSpPr>
          <p:nvPr/>
        </p:nvCxnSpPr>
        <p:spPr>
          <a:xfrm rot="5400000">
            <a:off x="1873892" y="4392692"/>
            <a:ext cx="947037" cy="2895636"/>
          </a:xfrm>
          <a:prstGeom prst="bentConnector4">
            <a:avLst>
              <a:gd name="adj1" fmla="val 25289"/>
              <a:gd name="adj2" fmla="val 1078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14" idx="0"/>
          </p:cNvCxnSpPr>
          <p:nvPr/>
        </p:nvCxnSpPr>
        <p:spPr>
          <a:xfrm rot="16200000" flipH="1">
            <a:off x="3501978" y="1552245"/>
            <a:ext cx="2162452" cy="1305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8" idx="1"/>
          </p:cNvCxnSpPr>
          <p:nvPr/>
        </p:nvCxnSpPr>
        <p:spPr>
          <a:xfrm rot="10800000" flipV="1">
            <a:off x="1648994" y="799893"/>
            <a:ext cx="1057165" cy="24751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2653" y="2774704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InputNotify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84168" y="5989993"/>
            <a:ext cx="24482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CPluginWorkerThread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051" idx="4"/>
            <a:endCxn id="19" idx="1"/>
          </p:cNvCxnSpPr>
          <p:nvPr/>
        </p:nvCxnSpPr>
        <p:spPr>
          <a:xfrm>
            <a:off x="4367217" y="6314029"/>
            <a:ext cx="17169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72652" y="4745043"/>
            <a:ext cx="1719627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CPluginStream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64288" y="4745043"/>
            <a:ext cx="1928174" cy="59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CPluginDatagram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0"/>
            <a:endCxn id="27" idx="2"/>
          </p:cNvCxnSpPr>
          <p:nvPr/>
        </p:nvCxnSpPr>
        <p:spPr>
          <a:xfrm flipV="1">
            <a:off x="7308304" y="5340869"/>
            <a:ext cx="820071" cy="64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 flipH="1" flipV="1">
            <a:off x="6232466" y="5340869"/>
            <a:ext cx="931824" cy="64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732240" y="2959370"/>
            <a:ext cx="1440160" cy="651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Plugin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12" idx="0"/>
            <a:endCxn id="24" idx="2"/>
          </p:cNvCxnSpPr>
          <p:nvPr/>
        </p:nvCxnSpPr>
        <p:spPr>
          <a:xfrm rot="5400000" flipH="1" flipV="1">
            <a:off x="6275080" y="3567803"/>
            <a:ext cx="1134626" cy="12198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7" idx="0"/>
            <a:endCxn id="24" idx="3"/>
          </p:cNvCxnSpPr>
          <p:nvPr/>
        </p:nvCxnSpPr>
        <p:spPr>
          <a:xfrm rot="5400000" flipH="1" flipV="1">
            <a:off x="7420313" y="3992957"/>
            <a:ext cx="1460149" cy="44025"/>
          </a:xfrm>
          <a:prstGeom prst="bentConnector4">
            <a:avLst>
              <a:gd name="adj1" fmla="val 38853"/>
              <a:gd name="adj2" fmla="val 619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直接访问存储器 14"/>
          <p:cNvSpPr/>
          <p:nvPr/>
        </p:nvSpPr>
        <p:spPr>
          <a:xfrm>
            <a:off x="6756122" y="799893"/>
            <a:ext cx="1368152" cy="50487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156176" y="1881118"/>
            <a:ext cx="2600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CPluginIncomingNotify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24" idx="0"/>
            <a:endCxn id="38" idx="2"/>
          </p:cNvCxnSpPr>
          <p:nvPr/>
        </p:nvCxnSpPr>
        <p:spPr>
          <a:xfrm rot="5400000" flipH="1" flipV="1">
            <a:off x="7239190" y="2742320"/>
            <a:ext cx="430180" cy="39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15" idx="2"/>
          </p:cNvCxnSpPr>
          <p:nvPr/>
        </p:nvCxnSpPr>
        <p:spPr>
          <a:xfrm flipH="1" flipV="1">
            <a:off x="7440198" y="1304764"/>
            <a:ext cx="16042" cy="576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2767" y="5156203"/>
            <a:ext cx="164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CPluginRequest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2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255</Words>
  <Application>Microsoft Office PowerPoint</Application>
  <PresentationFormat>全屏显示(4:3)</PresentationFormat>
  <Paragraphs>135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DTC SERVER BENCH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linjinming</cp:lastModifiedBy>
  <cp:revision>107</cp:revision>
  <dcterms:modified xsi:type="dcterms:W3CDTF">2014-07-22T08:22:50Z</dcterms:modified>
</cp:coreProperties>
</file>