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3" r:id="rId2"/>
    <p:sldId id="292" r:id="rId3"/>
    <p:sldId id="364" r:id="rId4"/>
    <p:sldId id="262" r:id="rId5"/>
    <p:sldId id="373" r:id="rId6"/>
    <p:sldId id="374" r:id="rId7"/>
    <p:sldId id="375" r:id="rId8"/>
    <p:sldId id="376" r:id="rId9"/>
    <p:sldId id="371" r:id="rId10"/>
    <p:sldId id="385" r:id="rId11"/>
    <p:sldId id="386" r:id="rId12"/>
    <p:sldId id="369" r:id="rId13"/>
    <p:sldId id="384" r:id="rId14"/>
    <p:sldId id="372" r:id="rId15"/>
    <p:sldId id="382" r:id="rId16"/>
    <p:sldId id="380" r:id="rId17"/>
    <p:sldId id="381" r:id="rId18"/>
    <p:sldId id="383" r:id="rId19"/>
    <p:sldId id="38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4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Low_Level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LL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zh-CN" altLang="en-US" sz="1200" dirty="0" smtClean="0"/>
              <a:t>不关注内存的数据结构，只关注提供高效的分配释放机制，重点在动态分配、释放部分，为高层内存使用提供基础；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High_Level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HL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负责组织、管理内存结构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线程打交道。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主要是共享内存分配器的实现，具体分为如下几部分：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空闲块的组织、放置（分配）、分割、合并，具体提供了如下接口：</a:t>
            </a:r>
            <a:endParaRPr lang="en-US" altLang="zh-CN" dirty="0" smtClean="0"/>
          </a:p>
          <a:p>
            <a:r>
              <a:rPr lang="en-US" altLang="zh-CN" dirty="0" err="1" smtClean="0"/>
              <a:t>Malloc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Calloc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HL</a:t>
            </a:r>
            <a:r>
              <a:rPr lang="zh-CN" altLang="en-US" dirty="0" smtClean="0"/>
              <a:t>主要涉及到具体业务数据的内存存放，具体为：</a:t>
            </a:r>
            <a:endParaRPr lang="en-US" altLang="zh-CN" dirty="0" smtClean="0"/>
          </a:p>
          <a:p>
            <a:r>
              <a:rPr lang="zh-CN" altLang="en-US" dirty="0" smtClean="0"/>
              <a:t>数据存放方式分为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CTreeData</a:t>
            </a:r>
            <a:endParaRPr lang="en-US" altLang="zh-CN" dirty="0" smtClean="0"/>
          </a:p>
          <a:p>
            <a:r>
              <a:rPr lang="zh-CN" altLang="en-US" dirty="0" smtClean="0"/>
              <a:t>数据处理器分为</a:t>
            </a:r>
            <a:r>
              <a:rPr lang="en-US" altLang="zh-CN" dirty="0" err="1" smtClean="0"/>
              <a:t>CRawDataProcess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CTreeDataProcess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节点的组织分为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组、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二级索引表、</a:t>
            </a:r>
            <a:r>
              <a:rPr lang="en-US" altLang="zh-CN" dirty="0" smtClean="0"/>
              <a:t>Node Hash</a:t>
            </a:r>
            <a:r>
              <a:rPr lang="zh-CN" altLang="en-US" dirty="0" smtClean="0"/>
              <a:t>散列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CCachePool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CacheOpen</a:t>
            </a:r>
            <a:endParaRPr lang="en-US" altLang="zh-CN" sz="1200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shmget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shmctrl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shmat</a:t>
            </a:r>
            <a:r>
              <a:rPr lang="zh-CN" altLang="en-US" dirty="0" smtClean="0"/>
              <a:t>将共享内存打开并将共享内存映射到进程的地址空间，并获取头地址（</a:t>
            </a:r>
            <a:r>
              <a:rPr lang="en-US" altLang="zh-CN" dirty="0" err="1" smtClean="0"/>
              <a:t>CSharedMemory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、初次创建共享内存时，初始化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内存分配的</a:t>
            </a:r>
            <a:r>
              <a:rPr lang="en-US" altLang="zh-CN" dirty="0" err="1" smtClean="0"/>
              <a:t>CBinMalloc</a:t>
            </a:r>
            <a:r>
              <a:rPr lang="zh-CN" altLang="en-US" dirty="0" smtClean="0"/>
              <a:t>单例（初始化内存头、</a:t>
            </a:r>
            <a:r>
              <a:rPr lang="en-US" altLang="zh-CN" dirty="0" smtClean="0"/>
              <a:t>Bins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FastBins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UnsortBins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、非初次创建共享内存时，将共享内存关联到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内存分配的</a:t>
            </a:r>
            <a:r>
              <a:rPr lang="en-US" altLang="zh-CN" dirty="0" err="1" smtClean="0"/>
              <a:t>CBinMalloc</a:t>
            </a:r>
            <a:r>
              <a:rPr lang="zh-CN" altLang="en-US" dirty="0" smtClean="0"/>
              <a:t>单例上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CBinMalloc</a:t>
            </a:r>
            <a:r>
              <a:rPr lang="zh-CN" altLang="en-US" dirty="0" smtClean="0"/>
              <a:t>单例初始化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、申请</a:t>
            </a:r>
            <a:r>
              <a:rPr lang="en-US" altLang="zh-CN" dirty="0" err="1" smtClean="0"/>
              <a:t>appstorage</a:t>
            </a:r>
            <a:r>
              <a:rPr lang="zh-CN" altLang="en-US" dirty="0" smtClean="0"/>
              <a:t>，并初始化</a:t>
            </a:r>
            <a:r>
              <a:rPr lang="en-US" altLang="zh-CN" dirty="0" smtClean="0"/>
              <a:t>TTC</a:t>
            </a:r>
            <a:r>
              <a:rPr lang="zh-CN" altLang="en-US" dirty="0" smtClean="0"/>
              <a:t>各个特性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TTCMemInit</a:t>
            </a:r>
            <a:r>
              <a:rPr lang="en-US" altLang="zh-CN" dirty="0" smtClean="0"/>
              <a:t>),</a:t>
            </a:r>
            <a:r>
              <a:rPr lang="zh-CN" altLang="en-US" dirty="0" smtClean="0"/>
              <a:t> 实现</a:t>
            </a:r>
            <a:r>
              <a:rPr lang="en-US" altLang="zh-CN" dirty="0" err="1" smtClean="0"/>
              <a:t>NodeIndex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桶、</a:t>
            </a:r>
            <a:r>
              <a:rPr lang="en-US" altLang="zh-CN" dirty="0" smtClean="0"/>
              <a:t>Node</a:t>
            </a:r>
            <a:r>
              <a:rPr lang="en-US" altLang="zh-CN" baseline="0" dirty="0" smtClean="0"/>
              <a:t> Group</a:t>
            </a:r>
            <a:r>
              <a:rPr lang="zh-CN" altLang="en-US" baseline="0" dirty="0" smtClean="0"/>
              <a:t>、空节点过滤等特性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CCacheProcess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cache_open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）、确定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的更新方式、插入方式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）、 </a:t>
            </a:r>
            <a:r>
              <a:rPr lang="en-US" altLang="zh-CN" sz="1200" dirty="0" err="1" smtClean="0"/>
              <a:t>CCachePool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CacheOpen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）、初始化热备、</a:t>
            </a:r>
            <a:r>
              <a:rPr lang="en-US" altLang="zh-CN" sz="1200" dirty="0" smtClean="0"/>
              <a:t>blacklist</a:t>
            </a:r>
            <a:r>
              <a:rPr lang="zh-CN" altLang="en-US" sz="1200" dirty="0" smtClean="0"/>
              <a:t>等特性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、类型占一个字节，区分数据存储类型，氛围</a:t>
            </a:r>
            <a:r>
              <a:rPr lang="en-US" altLang="zh-CN" dirty="0" err="1" smtClean="0"/>
              <a:t>raw_data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tree_data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、数据大小和行数各占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占字节书根据实际变化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、行记录中存放着所有的行数据，其中行的第一个字节用来标示行类型，例如脏数据等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9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tasknotify</a:t>
            </a:r>
            <a:endParaRPr lang="en-US" altLang="zh-CN" dirty="0" smtClean="0"/>
          </a:p>
          <a:p>
            <a:r>
              <a:rPr lang="zh-CN" altLang="en-US" dirty="0" smtClean="0"/>
              <a:t>插入前检查，如果是</a:t>
            </a:r>
            <a:r>
              <a:rPr lang="en-US" altLang="zh-CN" dirty="0" smtClean="0"/>
              <a:t>unique key</a:t>
            </a:r>
            <a:r>
              <a:rPr lang="zh-CN" altLang="en-US" dirty="0" smtClean="0"/>
              <a:t>，并且内存已经存在该记录，则直接给调用方返回错误</a:t>
            </a:r>
            <a:endParaRPr lang="en-US" altLang="zh-CN" dirty="0" smtClean="0"/>
          </a:p>
          <a:p>
            <a:r>
              <a:rPr lang="zh-CN" altLang="en-US" dirty="0" smtClean="0"/>
              <a:t>否则直接把插入操作任务推给下一级</a:t>
            </a:r>
            <a:r>
              <a:rPr lang="en-US" altLang="zh-CN" dirty="0" err="1" smtClean="0"/>
              <a:t>taskdispatcher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参考函数</a:t>
            </a:r>
            <a:r>
              <a:rPr lang="en-US" altLang="zh-CN" dirty="0" err="1" smtClean="0"/>
              <a:t>cache_sync_insert_precheck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replaynotify</a:t>
            </a:r>
            <a:endParaRPr lang="en-US" altLang="zh-CN" dirty="0" smtClean="0"/>
          </a:p>
          <a:p>
            <a:r>
              <a:rPr lang="zh-CN" altLang="en-US" dirty="0" smtClean="0"/>
              <a:t>参考函数</a:t>
            </a:r>
            <a:r>
              <a:rPr lang="en-US" altLang="zh-CN" dirty="0" err="1" smtClean="0"/>
              <a:t>cache_sync_insert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桶中查找该请求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，分为是那种情况处理：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、没找到，</a:t>
            </a:r>
            <a:r>
              <a:rPr lang="zh-CN" altLang="en-US" baseline="0" dirty="0" smtClean="0"/>
              <a:t> 则直接返回给调用方</a:t>
            </a:r>
            <a:r>
              <a:rPr lang="en-US" altLang="zh-CN" baseline="0" dirty="0" smtClean="0"/>
              <a:t>ok</a:t>
            </a:r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、空节点：新生成一个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，</a:t>
            </a:r>
            <a:r>
              <a:rPr lang="zh-CN" altLang="en-US" dirty="0" smtClean="0"/>
              <a:t>并将此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通和</a:t>
            </a:r>
            <a:r>
              <a:rPr lang="en-US" altLang="zh-CN" dirty="0" smtClean="0"/>
              <a:t>Node</a:t>
            </a:r>
            <a:r>
              <a:rPr lang="en-US" altLang="zh-CN" baseline="0" dirty="0" smtClean="0"/>
              <a:t> Index</a:t>
            </a:r>
            <a:r>
              <a:rPr lang="zh-CN" altLang="en-US" baseline="0" dirty="0" smtClean="0"/>
              <a:t>二级索引中，同时通过</a:t>
            </a:r>
            <a:r>
              <a:rPr lang="en-US" altLang="zh-CN" dirty="0" err="1" smtClean="0"/>
              <a:t>DataProcess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ReplaceData</a:t>
            </a:r>
            <a:r>
              <a:rPr lang="zh-CN" altLang="en-US" dirty="0" smtClean="0"/>
              <a:t>拷贝内存，并清除空节点过滤标记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已经存在： 通过</a:t>
            </a:r>
            <a:r>
              <a:rPr lang="en-US" altLang="zh-CN" dirty="0" err="1" smtClean="0"/>
              <a:t>ReplaceData</a:t>
            </a:r>
            <a:r>
              <a:rPr lang="zh-CN" altLang="en-US" dirty="0" smtClean="0"/>
              <a:t>的将新查到的记录追加到原来的节点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2-3</a:t>
            </a:r>
            <a:r>
              <a:rPr lang="zh-CN" altLang="en-US" dirty="0" smtClean="0"/>
              <a:t>详见</a:t>
            </a:r>
            <a:r>
              <a:rPr lang="en-US" altLang="zh-CN" dirty="0" err="1" smtClean="0"/>
              <a:t>cache_insert_row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3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tasknotify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桶里查找该节点，查找结果分三种场景：</a:t>
            </a:r>
            <a:endParaRPr lang="en-US" altLang="zh-CN" dirty="0" smtClean="0"/>
          </a:p>
          <a:p>
            <a:r>
              <a:rPr lang="zh-CN" altLang="en-US" dirty="0" smtClean="0"/>
              <a:t>空节点：直接构造数据返回</a:t>
            </a:r>
            <a:endParaRPr lang="en-US" altLang="zh-CN" dirty="0" smtClean="0"/>
          </a:p>
          <a:p>
            <a:r>
              <a:rPr lang="zh-CN" altLang="en-US" dirty="0" smtClean="0"/>
              <a:t>没查到：将任务推到下一级</a:t>
            </a:r>
            <a:r>
              <a:rPr lang="en-US" altLang="zh-CN" dirty="0" err="1" smtClean="0"/>
              <a:t>taskdispathcer</a:t>
            </a:r>
            <a:endParaRPr lang="en-US" altLang="zh-CN" dirty="0" smtClean="0"/>
          </a:p>
          <a:p>
            <a:r>
              <a:rPr lang="zh-CN" altLang="en-US" dirty="0" smtClean="0"/>
              <a:t>查到：缓存击中，通过</a:t>
            </a:r>
            <a:r>
              <a:rPr lang="en-US" altLang="zh-CN" dirty="0" err="1" smtClean="0"/>
              <a:t>CDataProcess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里面的数据返回给客户端；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replynotify</a:t>
            </a:r>
            <a:endParaRPr lang="en-US" altLang="zh-CN" dirty="0" smtClean="0"/>
          </a:p>
          <a:p>
            <a:r>
              <a:rPr lang="zh-CN" altLang="en-US" dirty="0" smtClean="0"/>
              <a:t>分为如下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、更新内存数据（</a:t>
            </a:r>
            <a:r>
              <a:rPr lang="en-US" altLang="zh-CN" dirty="0" err="1" smtClean="0"/>
              <a:t>cache_replace_result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桶里查找该节点，又分为如下几种情况：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、如果数据库返回记录为空，则设置为空节点过滤，直接返回；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、数据库返回为非空又分为两种情况：请求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值对应的节点已经存在、对应的节点不存在（</a:t>
            </a:r>
            <a:r>
              <a:rPr lang="en-US" altLang="zh-CN" dirty="0" err="1" smtClean="0"/>
              <a:t>cache_replace_result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、节点不存在的时，分配新的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，并将次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通和</a:t>
            </a:r>
            <a:r>
              <a:rPr lang="en-US" altLang="zh-CN" dirty="0" smtClean="0"/>
              <a:t>Node</a:t>
            </a:r>
            <a:r>
              <a:rPr lang="en-US" altLang="zh-CN" baseline="0" dirty="0" smtClean="0"/>
              <a:t> Index</a:t>
            </a:r>
            <a:r>
              <a:rPr lang="zh-CN" altLang="en-US" baseline="0" dirty="0" smtClean="0"/>
              <a:t>二级索引中；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、节点存在的话，获取原节点的行数；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5</a:t>
            </a:r>
            <a:r>
              <a:rPr lang="zh-CN" altLang="en-US" baseline="0" dirty="0" smtClean="0"/>
              <a:t>、更新该节点对应内存数据；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、将获取的结果返回给客户端；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tasknotify</a:t>
            </a:r>
            <a:endParaRPr lang="en-US" altLang="zh-CN" dirty="0" smtClean="0"/>
          </a:p>
          <a:p>
            <a:r>
              <a:rPr lang="en-US" altLang="zh-CN" dirty="0" smtClean="0"/>
              <a:t>Flush</a:t>
            </a:r>
            <a:r>
              <a:rPr lang="zh-CN" altLang="en-US" dirty="0" smtClean="0"/>
              <a:t>数据，然后将任务推给下一级</a:t>
            </a:r>
            <a:r>
              <a:rPr lang="en-US" altLang="zh-CN" dirty="0" err="1" smtClean="0"/>
              <a:t>taskdispatcher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replynotify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桶里面查找该任务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节点，分如下是那种情况：</a:t>
            </a:r>
            <a:endParaRPr lang="en-US" altLang="zh-CN" dirty="0" smtClean="0"/>
          </a:p>
          <a:p>
            <a:r>
              <a:rPr lang="zh-CN" altLang="en-US" dirty="0" smtClean="0"/>
              <a:t>空节点：直接给调用方返回</a:t>
            </a:r>
            <a:r>
              <a:rPr lang="en-US" altLang="zh-CN" dirty="0" smtClean="0"/>
              <a:t>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节点没有找到：直接给调用方返回</a:t>
            </a:r>
            <a:r>
              <a:rPr lang="en-US" altLang="zh-CN" dirty="0" smtClean="0"/>
              <a:t>ok</a:t>
            </a:r>
          </a:p>
          <a:p>
            <a:r>
              <a:rPr lang="zh-CN" altLang="en-US" dirty="0" smtClean="0"/>
              <a:t>找到节点：</a:t>
            </a:r>
            <a:endParaRPr lang="en-US" altLang="zh-CN" dirty="0" smtClean="0"/>
          </a:p>
          <a:p>
            <a:r>
              <a:rPr lang="zh-CN" altLang="en-US" dirty="0" smtClean="0"/>
              <a:t>该场景又分为两种情况：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、删除所有节点，则第一释放该节点对应的内存，第二从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</a:t>
            </a:r>
            <a:r>
              <a:rPr lang="zh-CN" altLang="en-US" baseline="0" dirty="0" smtClean="0"/>
              <a:t>摘除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、通过</a:t>
            </a:r>
            <a:r>
              <a:rPr lang="en-US" altLang="zh-CN" dirty="0" err="1" smtClean="0"/>
              <a:t>DataProcess</a:t>
            </a:r>
            <a:r>
              <a:rPr lang="zh-CN" altLang="en-US" dirty="0" smtClean="0"/>
              <a:t>中</a:t>
            </a:r>
            <a:r>
              <a:rPr lang="en-US" altLang="zh-CN" baseline="0" dirty="0" err="1" smtClean="0"/>
              <a:t>DeleteData</a:t>
            </a:r>
            <a:r>
              <a:rPr lang="zh-CN" altLang="en-US" baseline="0" dirty="0" smtClean="0"/>
              <a:t>方法只删除该节点中此次请求的记录，释放多余内存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详见函数</a:t>
            </a:r>
            <a:r>
              <a:rPr lang="en-US" altLang="zh-CN" dirty="0" err="1" smtClean="0"/>
              <a:t>cache_sync_delete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tasknotify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直接将任务推到下一级</a:t>
            </a:r>
            <a:r>
              <a:rPr lang="en-US" altLang="zh-CN" dirty="0" err="1" smtClean="0"/>
              <a:t>taskdispatcher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replynotify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数据库影响的行数为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，直接返回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否则，作如下处理：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到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桶里查找给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对应的节点，分为如下三种场景处理：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、空节点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直接给调用方返回</a:t>
            </a:r>
            <a:r>
              <a:rPr lang="en-US" altLang="zh-CN" dirty="0" smtClean="0"/>
              <a:t>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、节点没找到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直接给调用方返回</a:t>
            </a:r>
            <a:r>
              <a:rPr lang="en-US" altLang="zh-CN" dirty="0" smtClean="0"/>
              <a:t>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、节点找到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DataProcess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UpdateData</a:t>
            </a:r>
            <a:r>
              <a:rPr lang="zh-CN" altLang="en-US" dirty="0" smtClean="0"/>
              <a:t>方法更新内存数据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详见</a:t>
            </a:r>
            <a:r>
              <a:rPr lang="en-US" altLang="zh-CN" dirty="0" err="1" smtClean="0"/>
              <a:t>cache_update_rows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CBarrierUnit</a:t>
            </a:r>
            <a:r>
              <a:rPr lang="zh-CN" altLang="en-US" dirty="0" smtClean="0"/>
              <a:t>即是任务分发器又是回应分发起，所以核心在于</a:t>
            </a:r>
            <a:r>
              <a:rPr lang="en-US" altLang="zh-CN" dirty="0" err="1" smtClean="0"/>
              <a:t>TaskNotify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ReplyNotify</a:t>
            </a:r>
            <a:r>
              <a:rPr lang="zh-CN" altLang="en-US" dirty="0" smtClean="0"/>
              <a:t>两个函数；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TaskNotify</a:t>
            </a:r>
            <a:r>
              <a:rPr lang="zh-CN" altLang="en-US" dirty="0" smtClean="0"/>
              <a:t>的时候，如果该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barrier</a:t>
            </a:r>
            <a:r>
              <a:rPr lang="zh-CN" altLang="en-US" dirty="0" smtClean="0"/>
              <a:t>的第一个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，则直接分发给下一个</a:t>
            </a:r>
            <a:r>
              <a:rPr lang="en-US" altLang="zh-CN" dirty="0" err="1" smtClean="0"/>
              <a:t>taskdispatcher</a:t>
            </a:r>
            <a:r>
              <a:rPr lang="zh-CN" altLang="en-US" dirty="0" smtClean="0"/>
              <a:t>，并把回应分发起压入响应堆栈，如果不是第一个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的话，加在</a:t>
            </a:r>
            <a:r>
              <a:rPr lang="en-US" altLang="zh-CN" dirty="0" smtClean="0"/>
              <a:t>barrier</a:t>
            </a:r>
            <a:r>
              <a:rPr lang="zh-CN" altLang="en-US" dirty="0" smtClean="0"/>
              <a:t>里面排队，不转发下一步；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ReplyNotify</a:t>
            </a:r>
            <a:r>
              <a:rPr lang="zh-CN" altLang="en-US" dirty="0" smtClean="0"/>
              <a:t>的时候，弹出</a:t>
            </a:r>
            <a:r>
              <a:rPr lang="en-US" altLang="zh-CN" dirty="0" smtClean="0"/>
              <a:t>barrier</a:t>
            </a:r>
            <a:r>
              <a:rPr lang="zh-CN" altLang="en-US" dirty="0" smtClean="0"/>
              <a:t>的下一个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，分发给下一个</a:t>
            </a:r>
            <a:r>
              <a:rPr lang="en-US" altLang="zh-CN" dirty="0" err="1" smtClean="0"/>
              <a:t>taskdispatcher</a:t>
            </a:r>
            <a:r>
              <a:rPr lang="zh-CN" altLang="en-US" dirty="0" smtClean="0"/>
              <a:t>，并把此次完成的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返回给上一级；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包含一个</a:t>
            </a:r>
            <a:r>
              <a:rPr lang="en-US" altLang="zh-CN" dirty="0" err="1" smtClean="0"/>
              <a:t>pre_size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，用来表示上一块大小和本块大小；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的最后一个</a:t>
            </a:r>
            <a:r>
              <a:rPr lang="en-US" altLang="zh-CN" dirty="0" smtClean="0"/>
              <a:t>bit</a:t>
            </a:r>
            <a:r>
              <a:rPr lang="zh-CN" altLang="en-US" baseline="0" dirty="0" smtClean="0"/>
              <a:t>表示上一块是否被使用；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chunk</a:t>
            </a:r>
            <a:r>
              <a:rPr lang="zh-CN" altLang="en-US" baseline="0" dirty="0" smtClean="0"/>
              <a:t>空闲的时候，用户数据部分存放两个指针：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FrontChunk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前一个空闲的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BackChunk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指向后一个空闲的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，通过这两个指针，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组成一个双向链表；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、这个双向链表被称之为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，即内存块的容器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5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</a:t>
            </a:r>
            <a:r>
              <a:rPr lang="zh-CN" altLang="en-US" dirty="0" smtClean="0"/>
              <a:t>又称</a:t>
            </a:r>
            <a:r>
              <a:rPr lang="en-US" altLang="zh-CN" dirty="0" smtClean="0"/>
              <a:t>Sorted Bin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Small BINS</a:t>
            </a:r>
            <a:r>
              <a:rPr lang="zh-CN" altLang="en-US" dirty="0" smtClean="0"/>
              <a:t>总共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个，以</a:t>
            </a:r>
            <a:r>
              <a:rPr lang="en-US" altLang="zh-CN" dirty="0" smtClean="0"/>
              <a:t>16BYTE</a:t>
            </a:r>
            <a:r>
              <a:rPr lang="zh-CN" altLang="en-US" dirty="0" smtClean="0"/>
              <a:t>开始，每个递增</a:t>
            </a:r>
            <a:r>
              <a:rPr lang="en-US" altLang="zh-CN" dirty="0" smtClean="0"/>
              <a:t>8BYTE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是一个固定长度的链表，按照最近使用进行排序，最后释放的被放在链表头部，分配从尾部开始，每个块被分配到的概率是一样的；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Large</a:t>
            </a:r>
            <a:r>
              <a:rPr lang="en-US" altLang="zh-CN" baseline="0" dirty="0" smtClean="0"/>
              <a:t> BIN</a:t>
            </a:r>
            <a:r>
              <a:rPr lang="zh-CN" altLang="en-US" baseline="0" dirty="0" smtClean="0"/>
              <a:t>总共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个，以</a:t>
            </a:r>
            <a:r>
              <a:rPr lang="en-US" altLang="zh-CN" baseline="0" dirty="0" smtClean="0"/>
              <a:t>512</a:t>
            </a:r>
            <a:r>
              <a:rPr lang="zh-CN" altLang="en-US" baseline="0" dirty="0" smtClean="0"/>
              <a:t>开始，每个</a:t>
            </a:r>
            <a:r>
              <a:rPr lang="en-US" altLang="zh-CN" baseline="0" dirty="0" smtClean="0"/>
              <a:t>BIN</a:t>
            </a:r>
            <a:r>
              <a:rPr lang="zh-CN" altLang="en-US" baseline="0" dirty="0" smtClean="0"/>
              <a:t>的长度有一定范围，一个</a:t>
            </a:r>
            <a:r>
              <a:rPr lang="en-US" altLang="zh-CN" baseline="0" dirty="0" smtClean="0"/>
              <a:t>BIN</a:t>
            </a:r>
            <a:r>
              <a:rPr lang="zh-CN" altLang="en-US" baseline="0" dirty="0" smtClean="0"/>
              <a:t>里面内存块的大小有序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Large 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相同大小的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同样按照最近使用顺序排列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“smallest-first, best-fit”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原则在空闲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“large bins”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中查找合适的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被链接到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中的时候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会把表示该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是否处于使用中的标志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这个标志实际上处在下一个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还会检查它前后的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是否也是空闲的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如果是的话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会首先把它们合并为一个大的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然后将合并后的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被释放后就立即被放到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为了提高分配的速度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会把一些小的的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先放到一个叫做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的容器内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1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FastBIN</a:t>
            </a:r>
            <a:r>
              <a:rPr lang="zh-CN" altLang="en-US" dirty="0" smtClean="0"/>
              <a:t>设置的目的：</a:t>
            </a:r>
            <a:endParaRPr lang="en-US" altLang="zh-CN" dirty="0" smtClean="0"/>
          </a:p>
          <a:p>
            <a:r>
              <a:rPr lang="zh-CN" altLang="en-US" dirty="0" smtClean="0"/>
              <a:t>为了提高分配的效率 ？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一般的情况是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程序在运行时会经常需要分配和释放一些较小的内存空间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allocator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合并了相邻的几个小的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也许马上就会有另一个小块内存的请求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allocator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又需要从大的空闲内存中分出一块出来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这样无疑是比较低效的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的数据结构和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SortedBIN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BIN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、大小小于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max_fast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(512BYTE)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的块被释放的话，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首先会被放到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并不改变它的使用标志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这样也就无法将它们合并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当需要给用户分配的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小于或等于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max_fast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首先会在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中查找相应的空闲块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然后才会去查找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中的空间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在某个特定的时候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会遍历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将相邻的空闲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进行合并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并将合并后的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UnSortedBIN</a:t>
            </a:r>
            <a:r>
              <a:rPr lang="zh-CN" altLang="en-US" dirty="0" smtClean="0"/>
              <a:t>的设置目的？</a:t>
            </a:r>
            <a:endParaRPr lang="en-US" altLang="zh-CN" dirty="0" smtClean="0"/>
          </a:p>
          <a:p>
            <a:r>
              <a:rPr lang="en-US" altLang="zh-CN" dirty="0" err="1" smtClean="0"/>
              <a:t>UnSortedBIN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sorted bin</a:t>
            </a:r>
            <a:r>
              <a:rPr lang="zh-CN" altLang="en-US" dirty="0" smtClean="0"/>
              <a:t>的一个缓冲区，为了提供内存分配的速度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max_fast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首先会被放到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“unsorted bins”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，内存分配的时候首先从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开始，然后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unsorted bin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unsorted 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不能满足分配要求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便会将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unsorted bins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中继续进行查找和分配过程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8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7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Calloc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之后，，然后对内存初始化为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的实现步骤（具体在</a:t>
            </a:r>
            <a:r>
              <a:rPr lang="en-US" altLang="zh-CN" dirty="0" err="1" smtClean="0"/>
              <a:t>InterMalloc</a:t>
            </a:r>
            <a:r>
              <a:rPr lang="zh-CN" altLang="en-US" dirty="0" smtClean="0"/>
              <a:t>函数里面实现）</a:t>
            </a:r>
            <a:endParaRPr lang="en-US" altLang="zh-CN" dirty="0" smtClean="0"/>
          </a:p>
          <a:p>
            <a:r>
              <a:rPr lang="zh-CN" altLang="en-US" dirty="0" smtClean="0"/>
              <a:t>第一步：判断是否满足小块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512</a:t>
            </a:r>
            <a:r>
              <a:rPr lang="zh-CN" altLang="en-US" dirty="0" smtClean="0"/>
              <a:t>字节为界），满足的话在对应小块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的头部的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分给应用程序，置该块内存为已经使用，</a:t>
            </a:r>
            <a:endParaRPr lang="en-US" altLang="zh-CN" dirty="0" smtClean="0"/>
          </a:p>
          <a:p>
            <a:r>
              <a:rPr lang="zh-CN" altLang="en-US" dirty="0" smtClean="0"/>
              <a:t>并且将该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中移除，如果该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已经空，清空该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位图，返回该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对应的头指针；</a:t>
            </a:r>
            <a:endParaRPr lang="en-US" altLang="zh-CN" dirty="0" smtClean="0"/>
          </a:p>
          <a:p>
            <a:r>
              <a:rPr lang="zh-CN" altLang="en-US" dirty="0" smtClean="0"/>
              <a:t>第二步：如果不满足小块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，则在大块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中分配。首先找到对应的大块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，从头部开始搜索合适的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，最多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次，如果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次内找到的话，置该块内存为已经使用，并将该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</a:t>
            </a:r>
            <a:endParaRPr lang="en-US" altLang="zh-CN" dirty="0" smtClean="0"/>
          </a:p>
          <a:p>
            <a:r>
              <a:rPr lang="zh-CN" altLang="en-US" dirty="0" smtClean="0"/>
              <a:t>如果该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已经空，清空该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位图，返回该</a:t>
            </a:r>
            <a:r>
              <a:rPr lang="en-US" altLang="zh-CN" dirty="0" err="1" smtClean="0"/>
              <a:t>chun</a:t>
            </a:r>
            <a:r>
              <a:rPr lang="zh-CN" altLang="en-US" dirty="0" smtClean="0"/>
              <a:t>对应的头指针；同时计算该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分配需要内存空间块后的剩余大小，如果大于最小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字节），则将该剩余部分作为一个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放到对应的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zh-CN" altLang="en-US" dirty="0" smtClean="0"/>
              <a:t>第三步：在特定大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中找了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次也没有找到，则到下一个合适的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中去查找，如果找到按照第二步操作（分配加分割）；</a:t>
            </a:r>
            <a:endParaRPr lang="en-US" altLang="zh-CN" dirty="0" smtClean="0"/>
          </a:p>
          <a:p>
            <a:r>
              <a:rPr lang="zh-CN" altLang="en-US" dirty="0" smtClean="0"/>
              <a:t>第四步：如果第三步还没有找到，移动共享内存的</a:t>
            </a:r>
            <a:r>
              <a:rPr lang="en-US" altLang="zh-CN" dirty="0" smtClean="0"/>
              <a:t>top</a:t>
            </a:r>
            <a:r>
              <a:rPr lang="zh-CN" altLang="en-US" dirty="0" smtClean="0"/>
              <a:t>位置，在内存的最顶部分配一个合适的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给申请方，置该块内存为已用，返回该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的头指针；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的实现步骤（具体在</a:t>
            </a:r>
            <a:r>
              <a:rPr lang="en-US" altLang="zh-CN" dirty="0" err="1" smtClean="0"/>
              <a:t>InterFree</a:t>
            </a:r>
            <a:r>
              <a:rPr lang="zh-CN" altLang="en-US" dirty="0" smtClean="0"/>
              <a:t>函数实现）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、首先判断前一个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是否处于空闲状态，如果空闲，将前一个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中移除，合并前块；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、接着判断后一个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是否处于空闲状态，如果空闲，将后一个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中移除，合并后块；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、然后判断合并后的总的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大小，如果在小块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的范围内，则放入对应小块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，否则放入对应的大块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、清空该块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的使用标记，更新放入的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位图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三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的实现（具体在</a:t>
            </a:r>
            <a:r>
              <a:rPr lang="en-US" altLang="zh-CN" dirty="0" err="1" smtClean="0"/>
              <a:t>InterReAlloc</a:t>
            </a:r>
            <a:r>
              <a:rPr lang="zh-CN" altLang="en-US" dirty="0" smtClean="0"/>
              <a:t>函数）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该功能是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的组合，不再详述；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ptmalloc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算法和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线程讲解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tomchen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陈俊伟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CBinMalloc</a:t>
            </a:r>
            <a:r>
              <a:rPr lang="zh-CN" altLang="en-US" dirty="0" smtClean="0"/>
              <a:t>具体实现了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Malloc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Calloc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ReAlloc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大家一起来走读这些代码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74387"/>
              </p:ext>
            </p:extLst>
          </p:nvPr>
        </p:nvGraphicFramePr>
        <p:xfrm>
          <a:off x="1403350" y="1412875"/>
          <a:ext cx="63373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6469563" imgH="5089754" progId="Visio.Drawing.11">
                  <p:embed/>
                </p:oleObj>
              </mc:Choice>
              <mc:Fallback>
                <p:oleObj r:id="rId3" imgW="6469563" imgH="5089754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6337300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4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3600" dirty="0" smtClean="0"/>
              <a:t>共享内存的初始化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772816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err="1"/>
              <a:t>CCacheProcess</a:t>
            </a:r>
            <a:r>
              <a:rPr lang="en-US" altLang="zh-CN" sz="2800" dirty="0"/>
              <a:t>::</a:t>
            </a:r>
            <a:r>
              <a:rPr lang="en-US" altLang="zh-CN" sz="2800" dirty="0" err="1" smtClean="0"/>
              <a:t>cache_open</a:t>
            </a:r>
            <a:endParaRPr lang="en-US" altLang="zh-CN" sz="2800" dirty="0" smtClean="0"/>
          </a:p>
          <a:p>
            <a:r>
              <a:rPr lang="en-US" altLang="zh-CN" sz="2200" dirty="0" err="1" smtClean="0"/>
              <a:t>Cachepoo</a:t>
            </a:r>
            <a:r>
              <a:rPr lang="zh-CN" altLang="en-US" sz="2200" dirty="0" smtClean="0"/>
              <a:t>初始化、</a:t>
            </a:r>
            <a:r>
              <a:rPr lang="en-US" altLang="zh-CN" sz="2200" dirty="0" smtClean="0"/>
              <a:t>Cache</a:t>
            </a:r>
            <a:r>
              <a:rPr lang="zh-CN" altLang="en-US" sz="2200" dirty="0" smtClean="0"/>
              <a:t>工作方式、热备、黑名单等特性的初始化</a:t>
            </a:r>
            <a:endParaRPr lang="en-US" altLang="zh-CN" sz="2200" dirty="0" smtClean="0"/>
          </a:p>
          <a:p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/>
              <a:t>CCachePool</a:t>
            </a:r>
            <a:r>
              <a:rPr lang="en-US" altLang="zh-CN" sz="2800" dirty="0"/>
              <a:t>::</a:t>
            </a:r>
            <a:r>
              <a:rPr lang="en-US" altLang="zh-CN" sz="2800" dirty="0" err="1" smtClean="0"/>
              <a:t>CacheOpen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200" dirty="0" smtClean="0"/>
              <a:t>打开共享内存、初始化内存分配器、初始化</a:t>
            </a:r>
            <a:r>
              <a:rPr lang="en-US" altLang="zh-CN" sz="2200" dirty="0" smtClean="0"/>
              <a:t>Node Index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Node</a:t>
            </a:r>
            <a:r>
              <a:rPr lang="zh-CN" altLang="en-US" sz="2200" dirty="0" smtClean="0"/>
              <a:t>桶、</a:t>
            </a:r>
            <a:r>
              <a:rPr lang="en-US" altLang="zh-CN" sz="2200" dirty="0" smtClean="0"/>
              <a:t>Node Group </a:t>
            </a:r>
            <a:r>
              <a:rPr lang="zh-CN" altLang="en-US" sz="2200" dirty="0" smtClean="0"/>
              <a:t>、空节点过滤等</a:t>
            </a:r>
            <a:endParaRPr lang="en-US" altLang="zh-CN" sz="22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、大家一起来走读代码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773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高层内存存储模型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6"/>
            <a:ext cx="6504515" cy="75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71463"/>
            <a:ext cx="9401768" cy="61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4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tasknotify</a:t>
            </a:r>
            <a:endParaRPr lang="en-US" altLang="zh-CN" dirty="0"/>
          </a:p>
          <a:p>
            <a:r>
              <a:rPr lang="en-US" altLang="zh-CN" dirty="0" err="1"/>
              <a:t>cache_process_request</a:t>
            </a:r>
            <a:r>
              <a:rPr lang="en-US" altLang="zh-CN" dirty="0"/>
              <a:t> </a:t>
            </a:r>
            <a:r>
              <a:rPr lang="zh-CN" altLang="en-US" dirty="0"/>
              <a:t>里面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判断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replynotify</a:t>
            </a:r>
            <a:endParaRPr lang="en-US" altLang="zh-CN" dirty="0"/>
          </a:p>
          <a:p>
            <a:r>
              <a:rPr lang="en-US" altLang="zh-CN" dirty="0" err="1"/>
              <a:t>cache_process_reply</a:t>
            </a:r>
            <a:r>
              <a:rPr lang="zh-CN" altLang="en-US" dirty="0"/>
              <a:t>里面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判断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1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tasknotify</a:t>
            </a:r>
            <a:endParaRPr lang="en-US" altLang="zh-CN" dirty="0" smtClean="0"/>
          </a:p>
          <a:p>
            <a:r>
              <a:rPr lang="en-US" altLang="zh-CN" dirty="0" err="1" smtClean="0"/>
              <a:t>cache_process_request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判断分支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replynotify</a:t>
            </a:r>
            <a:endParaRPr lang="en-US" altLang="zh-CN" dirty="0" smtClean="0"/>
          </a:p>
          <a:p>
            <a:r>
              <a:rPr lang="en-US" altLang="zh-CN" dirty="0" err="1" smtClean="0"/>
              <a:t>cache_process_reply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判断分支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tasknotify</a:t>
            </a:r>
            <a:endParaRPr lang="en-US" altLang="zh-CN" dirty="0"/>
          </a:p>
          <a:p>
            <a:r>
              <a:rPr lang="en-US" altLang="zh-CN" dirty="0" err="1"/>
              <a:t>cache_process_request</a:t>
            </a:r>
            <a:r>
              <a:rPr lang="en-US" altLang="zh-CN" dirty="0"/>
              <a:t> </a:t>
            </a:r>
            <a:r>
              <a:rPr lang="zh-CN" altLang="en-US" dirty="0"/>
              <a:t>里面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判断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replynotify</a:t>
            </a:r>
            <a:endParaRPr lang="en-US" altLang="zh-CN" dirty="0"/>
          </a:p>
          <a:p>
            <a:r>
              <a:rPr lang="en-US" altLang="zh-CN" dirty="0" err="1"/>
              <a:t>cache_process_reply</a:t>
            </a:r>
            <a:r>
              <a:rPr lang="zh-CN" altLang="en-US" dirty="0"/>
              <a:t>里面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判断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7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tasknotify</a:t>
            </a:r>
            <a:endParaRPr lang="en-US" altLang="zh-CN" dirty="0"/>
          </a:p>
          <a:p>
            <a:r>
              <a:rPr lang="en-US" altLang="zh-CN" dirty="0" err="1"/>
              <a:t>cache_process_request</a:t>
            </a:r>
            <a:r>
              <a:rPr lang="en-US" altLang="zh-CN" dirty="0"/>
              <a:t> </a:t>
            </a:r>
            <a:r>
              <a:rPr lang="zh-CN" altLang="en-US" dirty="0"/>
              <a:t>里面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判断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replynotify</a:t>
            </a:r>
            <a:endParaRPr lang="en-US" altLang="zh-CN" dirty="0"/>
          </a:p>
          <a:p>
            <a:r>
              <a:rPr lang="en-US" altLang="zh-CN" dirty="0" err="1"/>
              <a:t>cache_process_reply</a:t>
            </a:r>
            <a:r>
              <a:rPr lang="zh-CN" altLang="en-US" dirty="0"/>
              <a:t>里面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判断</a:t>
            </a:r>
            <a:r>
              <a:rPr lang="zh-CN" altLang="en-US" dirty="0"/>
              <a:t>分支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4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、内存分配器的效率 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遗留问题：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工作的各种方式、</a:t>
            </a:r>
            <a:r>
              <a:rPr lang="en-US" altLang="zh-CN" dirty="0" smtClean="0"/>
              <a:t>LRU</a:t>
            </a:r>
            <a:r>
              <a:rPr lang="zh-CN" altLang="en-US" dirty="0" smtClean="0"/>
              <a:t>机制、热备、迁移等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69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Barrier</a:t>
            </a:r>
            <a:r>
              <a:rPr lang="zh-CN" altLang="en-US" sz="2800" dirty="0" smtClean="0"/>
              <a:t>排队机制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ptmalloc</a:t>
            </a:r>
            <a:r>
              <a:rPr lang="zh-CN" altLang="en-US" sz="2800" dirty="0" smtClean="0"/>
              <a:t>内存分配算法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、在</a:t>
            </a:r>
            <a:r>
              <a:rPr lang="en-US" altLang="zh-CN" sz="2800" dirty="0" smtClean="0"/>
              <a:t>HL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LL</a:t>
            </a:r>
            <a:r>
              <a:rPr lang="zh-CN" altLang="en-US" sz="2800" dirty="0" smtClean="0"/>
              <a:t>两个角度解释</a:t>
            </a:r>
            <a:r>
              <a:rPr lang="en-US" altLang="zh-CN" sz="2800" dirty="0" smtClean="0"/>
              <a:t>DTC</a:t>
            </a:r>
            <a:r>
              <a:rPr lang="zh-CN" altLang="en-US" sz="2800" dirty="0" smtClean="0"/>
              <a:t>内存使用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Node</a:t>
            </a:r>
            <a:r>
              <a:rPr lang="zh-CN" altLang="en-US" sz="2800" dirty="0" smtClean="0"/>
              <a:t>节点的组织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线程处理机制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Barrier</a:t>
            </a:r>
            <a:r>
              <a:rPr lang="zh-CN" altLang="en-US" sz="3200" dirty="0" smtClean="0"/>
              <a:t>排队机制</a:t>
            </a:r>
            <a:endParaRPr lang="zh-CN" altLang="en-US" sz="3200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1520" y="1772816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390645" y="1641174"/>
            <a:ext cx="5366849" cy="3876058"/>
            <a:chOff x="1819" y="7018"/>
            <a:chExt cx="5610" cy="4050"/>
          </a:xfrm>
        </p:grpSpPr>
        <p:sp>
          <p:nvSpPr>
            <p:cNvPr id="6" name="AutoShape 27"/>
            <p:cNvSpPr>
              <a:spLocks noChangeAspect="1" noChangeArrowheads="1" noTextEdit="1"/>
            </p:cNvSpPr>
            <p:nvPr/>
          </p:nvSpPr>
          <p:spPr bwMode="auto">
            <a:xfrm>
              <a:off x="1819" y="7018"/>
              <a:ext cx="5610" cy="4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940" y="7602"/>
              <a:ext cx="360" cy="1560"/>
              <a:chOff x="2985" y="4230"/>
              <a:chExt cx="313" cy="1358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985" y="4230"/>
                <a:ext cx="313" cy="27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2985" y="4501"/>
                <a:ext cx="313" cy="2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2985" y="4773"/>
                <a:ext cx="313" cy="2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2985" y="5045"/>
                <a:ext cx="313" cy="2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Rectangle 22"/>
              <p:cNvSpPr>
                <a:spLocks noChangeArrowheads="1"/>
              </p:cNvSpPr>
              <p:nvPr/>
            </p:nvSpPr>
            <p:spPr bwMode="auto">
              <a:xfrm>
                <a:off x="2985" y="5317"/>
                <a:ext cx="313" cy="27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3660" y="7914"/>
              <a:ext cx="900" cy="46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barrier1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4740" y="7914"/>
              <a:ext cx="900" cy="46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barrier2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580" y="7134"/>
              <a:ext cx="1201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barrier slot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5820" y="7914"/>
              <a:ext cx="900" cy="46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barrier3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300" y="8070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560" y="8070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640" y="8070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0" y="8694"/>
              <a:ext cx="720" cy="4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task1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840" y="9474"/>
              <a:ext cx="720" cy="4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task2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840" y="10255"/>
              <a:ext cx="720" cy="46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task3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920" y="8694"/>
              <a:ext cx="720" cy="4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task4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4200" y="838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200" y="916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4200" y="994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5280" y="838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000" y="8694"/>
              <a:ext cx="720" cy="46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task5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6360" y="838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6000" y="9474"/>
              <a:ext cx="720" cy="46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 vert="horz" wrap="square" lIns="127812" tIns="63905" rIns="127812" bIns="6390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task6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Line 2"/>
            <p:cNvSpPr>
              <a:spLocks noChangeShapeType="1"/>
            </p:cNvSpPr>
            <p:nvPr/>
          </p:nvSpPr>
          <p:spPr bwMode="auto">
            <a:xfrm>
              <a:off x="6360" y="9162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5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3600" dirty="0" err="1" smtClean="0"/>
              <a:t>Ptmalloc</a:t>
            </a:r>
            <a:r>
              <a:rPr lang="zh-CN" altLang="en-US" sz="3600" dirty="0" smtClean="0"/>
              <a:t>算法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772816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chunk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、内存块的</a:t>
            </a:r>
            <a:r>
              <a:rPr lang="zh-CN" altLang="en-US" sz="2800" dirty="0" smtClean="0"/>
              <a:t>组织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内存物理结构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4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分配与</a:t>
            </a:r>
            <a:r>
              <a:rPr lang="zh-CN" altLang="en-US" sz="2800" dirty="0" smtClean="0"/>
              <a:t>释放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空闲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的物理结构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69870"/>
              </p:ext>
            </p:extLst>
          </p:nvPr>
        </p:nvGraphicFramePr>
        <p:xfrm>
          <a:off x="1043608" y="1740412"/>
          <a:ext cx="6475182" cy="420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4" imgW="4342790" imgH="2824582" progId="Visio.Drawing.11">
                  <p:embed/>
                </p:oleObj>
              </mc:Choice>
              <mc:Fallback>
                <p:oleObj r:id="rId4" imgW="4342790" imgH="282458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40412"/>
                        <a:ext cx="6475182" cy="4208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5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Chunk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-BIN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21963"/>
              </p:ext>
            </p:extLst>
          </p:nvPr>
        </p:nvGraphicFramePr>
        <p:xfrm>
          <a:off x="769934" y="1484783"/>
          <a:ext cx="7474474" cy="484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4" imgW="5248961" imgH="3397910" progId="Visio.Drawing.11">
                  <p:embed/>
                </p:oleObj>
              </mc:Choice>
              <mc:Fallback>
                <p:oleObj r:id="rId4" imgW="5248961" imgH="339791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4" y="1484783"/>
                        <a:ext cx="7474474" cy="4844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4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BIN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UnsortedBIN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 BIN</a:t>
            </a:r>
          </a:p>
          <a:p>
            <a:r>
              <a:rPr lang="zh-CN" altLang="en-US" dirty="0" smtClean="0"/>
              <a:t>总共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个， 目的何在？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UnSorted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</a:t>
            </a:r>
            <a:endParaRPr lang="en-US" altLang="zh-CN" dirty="0" smtClean="0"/>
          </a:p>
          <a:p>
            <a:r>
              <a:rPr lang="zh-CN" altLang="en-US" dirty="0" smtClean="0"/>
              <a:t>只有一个，目的何在？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、现在版本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不在使用</a:t>
            </a:r>
            <a:r>
              <a:rPr lang="en-US" altLang="zh-CN" dirty="0" smtClean="0"/>
              <a:t>fast bin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unsort bin</a:t>
            </a:r>
            <a:r>
              <a:rPr lang="zh-CN" altLang="en-US" dirty="0" smtClean="0"/>
              <a:t>作为提高分配效率的手段，这个大家后续可以看</a:t>
            </a:r>
            <a:r>
              <a:rPr lang="en-US" altLang="zh-CN" dirty="0" err="1" smtClean="0"/>
              <a:t>libc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的具体实现。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36904" cy="539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3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3600" dirty="0" smtClean="0"/>
              <a:t>内存物理结构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77281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71000"/>
              </p:ext>
            </p:extLst>
          </p:nvPr>
        </p:nvGraphicFramePr>
        <p:xfrm>
          <a:off x="1043608" y="720430"/>
          <a:ext cx="5328592" cy="556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4" imgW="3730752" imgH="3886810" progId="Visio.Drawing.11">
                  <p:embed/>
                </p:oleObj>
              </mc:Choice>
              <mc:Fallback>
                <p:oleObj r:id="rId4" imgW="3730752" imgH="388681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720430"/>
                        <a:ext cx="5328592" cy="5562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2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21151</TotalTime>
  <Words>2521</Words>
  <Application>Microsoft Office PowerPoint</Application>
  <PresentationFormat>全屏显示(4:3)</PresentationFormat>
  <Paragraphs>231</Paragraphs>
  <Slides>19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Visio.Drawing.11</vt:lpstr>
      <vt:lpstr>ptmalloc算法和cache线程讲解</vt:lpstr>
      <vt:lpstr>主要内容</vt:lpstr>
      <vt:lpstr>Barrier排队机制</vt:lpstr>
      <vt:lpstr>Ptmalloc算法</vt:lpstr>
      <vt:lpstr>空闲Chunk的物理结构</vt:lpstr>
      <vt:lpstr>Chunk容器-BIN</vt:lpstr>
      <vt:lpstr>Fast BIN与UnsortedBIN</vt:lpstr>
      <vt:lpstr>PowerPoint 演示文稿</vt:lpstr>
      <vt:lpstr>内存物理结构</vt:lpstr>
      <vt:lpstr>CBinMalloc具体实现了ptmalloc算法</vt:lpstr>
      <vt:lpstr>PowerPoint 演示文稿</vt:lpstr>
      <vt:lpstr>共享内存的初始化</vt:lpstr>
      <vt:lpstr>高层内存存储模型</vt:lpstr>
      <vt:lpstr>PowerPoint 演示文稿</vt:lpstr>
      <vt:lpstr>Insert操作流程</vt:lpstr>
      <vt:lpstr>get操作流程</vt:lpstr>
      <vt:lpstr>Delete操作流程</vt:lpstr>
      <vt:lpstr>Update操作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473</cp:revision>
  <dcterms:created xsi:type="dcterms:W3CDTF">2014-02-07T08:39:50Z</dcterms:created>
  <dcterms:modified xsi:type="dcterms:W3CDTF">2014-07-08T05:21:39Z</dcterms:modified>
</cp:coreProperties>
</file>