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1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2F5F7-AACB-4287-985D-EB4520665A7D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F3F91-4BF6-4FC8-AF2A-75CE3D521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7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类的职责链绑定关系。注意</a:t>
            </a:r>
            <a:r>
              <a:rPr lang="en-US" altLang="zh-CN" dirty="0" err="1" smtClean="0"/>
              <a:t>CKeyRoute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CCacheProcess</a:t>
            </a:r>
            <a:r>
              <a:rPr lang="zh-CN" altLang="en-US" dirty="0" smtClean="0"/>
              <a:t>分别绑了两个下级职责链。</a:t>
            </a:r>
            <a:endParaRPr lang="en-US" altLang="zh-CN" dirty="0" smtClean="0"/>
          </a:p>
          <a:p>
            <a:r>
              <a:rPr lang="zh-CN" altLang="en-US" dirty="0" smtClean="0"/>
              <a:t>类背景颜色不表示在不同的线程中，右下为图示。</a:t>
            </a:r>
            <a:endParaRPr lang="en-US" altLang="zh-CN" dirty="0" smtClean="0"/>
          </a:p>
          <a:p>
            <a:r>
              <a:rPr lang="en-US" altLang="zh-CN" dirty="0" err="1" smtClean="0"/>
              <a:t>CHelperGroup</a:t>
            </a:r>
            <a:r>
              <a:rPr lang="zh-CN" altLang="en-US" dirty="0" smtClean="0"/>
              <a:t>例外，</a:t>
            </a:r>
            <a:r>
              <a:rPr lang="en-US" altLang="zh-CN" dirty="0" err="1" smtClean="0"/>
              <a:t>CHelperGroup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CGroupCollect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CDynamicHelperCollection</a:t>
            </a:r>
            <a:r>
              <a:rPr lang="zh-CN" altLang="en-US" dirty="0" smtClean="0"/>
              <a:t>的成员。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F3F91-4BF6-4FC8-AF2A-75CE3D5219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2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dtc1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dtc2</a:t>
            </a:r>
            <a:r>
              <a:rPr lang="zh-CN" altLang="en-US" dirty="0" smtClean="0"/>
              <a:t>为源</a:t>
            </a:r>
            <a:r>
              <a:rPr lang="en-US" altLang="zh-CN" dirty="0" err="1" smtClean="0"/>
              <a:t>dtc</a:t>
            </a:r>
            <a:r>
              <a:rPr lang="zh-CN" altLang="en-US" dirty="0" smtClean="0"/>
              <a:t>服务器，</a:t>
            </a:r>
            <a:r>
              <a:rPr lang="en-US" altLang="zh-CN" dirty="0" smtClean="0"/>
              <a:t>dtc3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dtc4</a:t>
            </a:r>
            <a:r>
              <a:rPr lang="zh-CN" altLang="en-US" dirty="0" smtClean="0"/>
              <a:t>为目标</a:t>
            </a:r>
            <a:r>
              <a:rPr lang="en-US" altLang="zh-CN" dirty="0" err="1" smtClean="0"/>
              <a:t>dtc</a:t>
            </a:r>
            <a:r>
              <a:rPr lang="zh-CN" altLang="en-US" dirty="0" smtClean="0"/>
              <a:t>服务器。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蓝色为请求流程，红色为数据流程。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F3F91-4BF6-4FC8-AF2A-75CE3D5219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</a:t>
            </a:r>
            <a:r>
              <a:rPr lang="en-US" altLang="zh-CN" dirty="0" err="1" smtClean="0"/>
              <a:t>dtc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F3F91-4BF6-4FC8-AF2A-75CE3D5219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4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6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4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3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8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3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9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6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1FFA-784A-4DDD-8E82-6EC7E7833E97}" type="datetimeFigureOut">
              <a:rPr lang="zh-CN" altLang="en-US" smtClean="0"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6920-5DA7-4406-BF47-C0D19EA3B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4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迁移线程与集群扩容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/>
              <a:t>h</a:t>
            </a:r>
            <a:r>
              <a:rPr lang="en-US" altLang="zh-CN" dirty="0" err="1" smtClean="0"/>
              <a:t>ancheng</a:t>
            </a:r>
            <a:r>
              <a:rPr lang="en-US" altLang="zh-CN" dirty="0" smtClean="0"/>
              <a:t>(</a:t>
            </a:r>
            <a:r>
              <a:rPr lang="zh-CN" altLang="en-US" dirty="0" smtClean="0"/>
              <a:t>韩诚</a:t>
            </a:r>
            <a:r>
              <a:rPr lang="en-US" altLang="zh-CN" dirty="0" smtClean="0"/>
              <a:t>)</a:t>
            </a:r>
          </a:p>
          <a:p>
            <a:pPr algn="r"/>
            <a:r>
              <a:rPr lang="en-US" altLang="zh-CN" dirty="0" smtClean="0"/>
              <a:t>2014.7.25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8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场景与问题描述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类说明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流程说明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5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场景与问题描述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95936" y="2085665"/>
            <a:ext cx="1080120" cy="51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agent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35696" y="3429000"/>
            <a:ext cx="1080120" cy="51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dtc1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995936" y="3429000"/>
            <a:ext cx="1080120" cy="51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dtc2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228184" y="3429000"/>
            <a:ext cx="1080120" cy="51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tc3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995936" y="5026868"/>
            <a:ext cx="1080120" cy="51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4535996" y="2597179"/>
            <a:ext cx="0" cy="83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9" idx="0"/>
          </p:cNvCxnSpPr>
          <p:nvPr/>
        </p:nvCxnSpPr>
        <p:spPr>
          <a:xfrm flipH="1">
            <a:off x="2375756" y="2597179"/>
            <a:ext cx="2160240" cy="83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4535996" y="3940514"/>
            <a:ext cx="0" cy="1086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2" idx="0"/>
          </p:cNvCxnSpPr>
          <p:nvPr/>
        </p:nvCxnSpPr>
        <p:spPr>
          <a:xfrm>
            <a:off x="2375756" y="3940514"/>
            <a:ext cx="2160240" cy="1086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2"/>
            <a:endCxn id="12" idx="0"/>
          </p:cNvCxnSpPr>
          <p:nvPr/>
        </p:nvCxnSpPr>
        <p:spPr>
          <a:xfrm flipH="1">
            <a:off x="4535996" y="3940514"/>
            <a:ext cx="2232248" cy="1086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3"/>
          </p:cNvCxnSpPr>
          <p:nvPr/>
        </p:nvCxnSpPr>
        <p:spPr>
          <a:xfrm>
            <a:off x="2915816" y="3684757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1" idx="0"/>
          </p:cNvCxnSpPr>
          <p:nvPr/>
        </p:nvCxnSpPr>
        <p:spPr>
          <a:xfrm>
            <a:off x="4535996" y="2597179"/>
            <a:ext cx="2232248" cy="8318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0" idx="3"/>
            <a:endCxn id="11" idx="1"/>
          </p:cNvCxnSpPr>
          <p:nvPr/>
        </p:nvCxnSpPr>
        <p:spPr>
          <a:xfrm>
            <a:off x="5076056" y="3684757"/>
            <a:ext cx="11521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类说明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551723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CServerControl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80" y="4761039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CBarrierUnit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83269" y="400506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CKeyRoute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354" y="328498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CCacheProcess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56644" y="3221117"/>
            <a:ext cx="3024336" cy="3600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CDynamicHelperCollection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74516" y="2002474"/>
            <a:ext cx="1728192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CGroupCollect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97926"/>
            <a:ext cx="1728192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CHelperGroup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21450" y="2576223"/>
            <a:ext cx="1728192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CBarrierUnit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0"/>
            <a:endCxn id="5" idx="2"/>
          </p:cNvCxnSpPr>
          <p:nvPr/>
        </p:nvCxnSpPr>
        <p:spPr>
          <a:xfrm flipV="1">
            <a:off x="1907704" y="5121079"/>
            <a:ext cx="648072" cy="396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  <a:endCxn id="6" idx="2"/>
          </p:cNvCxnSpPr>
          <p:nvPr/>
        </p:nvCxnSpPr>
        <p:spPr>
          <a:xfrm flipV="1">
            <a:off x="2555776" y="4365104"/>
            <a:ext cx="491589" cy="39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0"/>
            <a:endCxn id="7" idx="2"/>
          </p:cNvCxnSpPr>
          <p:nvPr/>
        </p:nvCxnSpPr>
        <p:spPr>
          <a:xfrm flipH="1" flipV="1">
            <a:off x="1721450" y="3645024"/>
            <a:ext cx="132591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0"/>
            <a:endCxn id="8" idx="2"/>
          </p:cNvCxnSpPr>
          <p:nvPr/>
        </p:nvCxnSpPr>
        <p:spPr>
          <a:xfrm flipV="1">
            <a:off x="3047365" y="3581157"/>
            <a:ext cx="2421447" cy="423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13" idx="2"/>
          </p:cNvCxnSpPr>
          <p:nvPr/>
        </p:nvCxnSpPr>
        <p:spPr>
          <a:xfrm flipV="1">
            <a:off x="1721450" y="2936263"/>
            <a:ext cx="864096" cy="348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0"/>
            <a:endCxn id="9" idx="2"/>
          </p:cNvCxnSpPr>
          <p:nvPr/>
        </p:nvCxnSpPr>
        <p:spPr>
          <a:xfrm flipV="1">
            <a:off x="2585546" y="2362514"/>
            <a:ext cx="1753066" cy="213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3"/>
            <a:endCxn id="8" idx="1"/>
          </p:cNvCxnSpPr>
          <p:nvPr/>
        </p:nvCxnSpPr>
        <p:spPr>
          <a:xfrm flipV="1">
            <a:off x="2585546" y="3401137"/>
            <a:ext cx="1371098" cy="6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660312" y="5349878"/>
            <a:ext cx="1440160" cy="3600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迁移线程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60472" y="4764913"/>
            <a:ext cx="1440000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数据源线程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660312" y="5885319"/>
            <a:ext cx="144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缓存线程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1"/>
            <a:endCxn id="9" idx="0"/>
          </p:cNvCxnSpPr>
          <p:nvPr/>
        </p:nvCxnSpPr>
        <p:spPr>
          <a:xfrm flipH="1">
            <a:off x="4338612" y="1577946"/>
            <a:ext cx="2177604" cy="42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1"/>
            <a:endCxn id="8" idx="0"/>
          </p:cNvCxnSpPr>
          <p:nvPr/>
        </p:nvCxnSpPr>
        <p:spPr>
          <a:xfrm flipH="1">
            <a:off x="5468812" y="1577946"/>
            <a:ext cx="1047404" cy="164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流程说明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95157" y="2424589"/>
            <a:ext cx="1080120" cy="51151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migrated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66038" y="4044797"/>
            <a:ext cx="1080120" cy="51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dtc1(s)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71800" y="5877272"/>
            <a:ext cx="1080120" cy="51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dtc2(s)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449235" y="4221033"/>
            <a:ext cx="1080120" cy="51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dtc4(t)</a:t>
            </a:r>
            <a:endParaRPr lang="zh-CN" altLang="en-US" dirty="0" smtClean="0"/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>
            <a:off x="3135217" y="2936103"/>
            <a:ext cx="176643" cy="294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flipH="1">
            <a:off x="906098" y="2936103"/>
            <a:ext cx="2229119" cy="110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7" idx="0"/>
          </p:cNvCxnSpPr>
          <p:nvPr/>
        </p:nvCxnSpPr>
        <p:spPr>
          <a:xfrm>
            <a:off x="3135217" y="2936103"/>
            <a:ext cx="3854078" cy="128493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554733" y="1189294"/>
            <a:ext cx="1080120" cy="5115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console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2"/>
            <a:endCxn id="4" idx="0"/>
          </p:cNvCxnSpPr>
          <p:nvPr/>
        </p:nvCxnSpPr>
        <p:spPr>
          <a:xfrm flipH="1">
            <a:off x="3135217" y="1700808"/>
            <a:ext cx="3959576" cy="72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80112" y="5765531"/>
            <a:ext cx="1080120" cy="51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dtc3(t)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4" idx="2"/>
            <a:endCxn id="45" idx="0"/>
          </p:cNvCxnSpPr>
          <p:nvPr/>
        </p:nvCxnSpPr>
        <p:spPr>
          <a:xfrm>
            <a:off x="3135217" y="2936103"/>
            <a:ext cx="2984955" cy="282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" idx="3"/>
            <a:endCxn id="6" idx="1"/>
          </p:cNvCxnSpPr>
          <p:nvPr/>
        </p:nvCxnSpPr>
        <p:spPr>
          <a:xfrm>
            <a:off x="1446158" y="4300554"/>
            <a:ext cx="1325642" cy="18324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" idx="3"/>
            <a:endCxn id="45" idx="1"/>
          </p:cNvCxnSpPr>
          <p:nvPr/>
        </p:nvCxnSpPr>
        <p:spPr>
          <a:xfrm>
            <a:off x="1446158" y="4300554"/>
            <a:ext cx="4133954" cy="17207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" idx="3"/>
            <a:endCxn id="7" idx="1"/>
          </p:cNvCxnSpPr>
          <p:nvPr/>
        </p:nvCxnSpPr>
        <p:spPr>
          <a:xfrm>
            <a:off x="1446158" y="4300554"/>
            <a:ext cx="5003077" cy="1762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2" idx="2"/>
            <a:endCxn id="7" idx="0"/>
          </p:cNvCxnSpPr>
          <p:nvPr/>
        </p:nvCxnSpPr>
        <p:spPr>
          <a:xfrm flipH="1">
            <a:off x="6989295" y="1700808"/>
            <a:ext cx="105498" cy="252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32" idx="2"/>
            <a:endCxn id="5" idx="0"/>
          </p:cNvCxnSpPr>
          <p:nvPr/>
        </p:nvCxnSpPr>
        <p:spPr>
          <a:xfrm flipH="1">
            <a:off x="906098" y="1700808"/>
            <a:ext cx="6188695" cy="234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32" idx="2"/>
            <a:endCxn id="45" idx="0"/>
          </p:cNvCxnSpPr>
          <p:nvPr/>
        </p:nvCxnSpPr>
        <p:spPr>
          <a:xfrm flipH="1">
            <a:off x="6120172" y="1700808"/>
            <a:ext cx="974621" cy="406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32" idx="2"/>
            <a:endCxn id="6" idx="0"/>
          </p:cNvCxnSpPr>
          <p:nvPr/>
        </p:nvCxnSpPr>
        <p:spPr>
          <a:xfrm flipH="1">
            <a:off x="3311860" y="1700808"/>
            <a:ext cx="3782933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console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migrated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/>
          <a:lstStyle/>
          <a:p>
            <a:r>
              <a:rPr lang="en-US" altLang="zh-CN" dirty="0" smtClean="0"/>
              <a:t>console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发重载集群请求给</a:t>
            </a:r>
            <a:r>
              <a:rPr lang="en-US" altLang="zh-CN" dirty="0" err="1" smtClean="0"/>
              <a:t>dtc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发设置</a:t>
            </a:r>
            <a:r>
              <a:rPr lang="en-US" altLang="zh-CN" dirty="0" smtClean="0"/>
              <a:t>migrating</a:t>
            </a:r>
            <a:r>
              <a:rPr lang="zh-CN" altLang="en-US" dirty="0" smtClean="0"/>
              <a:t>状态给目标</a:t>
            </a:r>
            <a:r>
              <a:rPr lang="en-US" altLang="zh-CN" dirty="0" err="1" smtClean="0"/>
              <a:t>dtc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发请求包给</a:t>
            </a:r>
            <a:r>
              <a:rPr lang="en-US" altLang="zh-CN" dirty="0" smtClean="0"/>
              <a:t>migrated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igrated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收请求包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解码请求包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执行请求包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89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</a:t>
            </a:r>
            <a:r>
              <a:rPr lang="en-US" altLang="zh-CN" dirty="0" err="1" smtClean="0"/>
              <a:t>dtc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86202" cy="4176464"/>
          </a:xfrm>
        </p:spPr>
      </p:pic>
    </p:spTree>
    <p:extLst>
      <p:ext uri="{BB962C8B-B14F-4D97-AF65-F5344CB8AC3E}">
        <p14:creationId xmlns:p14="http://schemas.microsoft.com/office/powerpoint/2010/main" val="16009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err="1" smtClean="0"/>
              <a:t>dtc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61946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工具化设计的合理性。是否可以去工具化，把迁移职责功能加到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2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212</Words>
  <Application>Microsoft Office PowerPoint</Application>
  <PresentationFormat>全屏显示(4:3)</PresentationFormat>
  <Paragraphs>56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迁移线程与集群扩容</vt:lpstr>
      <vt:lpstr>提纲</vt:lpstr>
      <vt:lpstr>1. 场景与问题描述</vt:lpstr>
      <vt:lpstr>2. 类说明</vt:lpstr>
      <vt:lpstr>3. 流程说明</vt:lpstr>
      <vt:lpstr>console和migrated流程</vt:lpstr>
      <vt:lpstr>源dtc流程</vt:lpstr>
      <vt:lpstr>目标dtc流程</vt:lpstr>
      <vt:lpstr>4. 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迁移线程与集群扩容</dc:title>
  <dc:creator>Han Cheng</dc:creator>
  <cp:lastModifiedBy>Han Cheng</cp:lastModifiedBy>
  <cp:revision>57</cp:revision>
  <dcterms:created xsi:type="dcterms:W3CDTF">2014-07-25T02:00:45Z</dcterms:created>
  <dcterms:modified xsi:type="dcterms:W3CDTF">2014-07-28T02:36:47Z</dcterms:modified>
</cp:coreProperties>
</file>