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3" r:id="rId2"/>
    <p:sldId id="292" r:id="rId3"/>
    <p:sldId id="364" r:id="rId4"/>
    <p:sldId id="262" r:id="rId5"/>
    <p:sldId id="365" r:id="rId6"/>
    <p:sldId id="285" r:id="rId7"/>
    <p:sldId id="366" r:id="rId8"/>
    <p:sldId id="367" r:id="rId9"/>
    <p:sldId id="368" r:id="rId10"/>
    <p:sldId id="369" r:id="rId11"/>
    <p:sldId id="3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826" autoAdjust="0"/>
  </p:normalViewPr>
  <p:slideViewPr>
    <p:cSldViewPr>
      <p:cViewPr varScale="1">
        <p:scale>
          <a:sx n="53" d="100"/>
          <a:sy n="53" d="100"/>
        </p:scale>
        <p:origin x="-16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TTC WATCHDOG SHARE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pPr algn="l">
              <a:lnSpc>
                <a:spcPct val="145000"/>
              </a:lnSpc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shrewdlin(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林金明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UNIX API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2541"/>
            <a:ext cx="8892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w</a:t>
            </a:r>
            <a:r>
              <a:rPr lang="en-US" altLang="zh-CN" sz="3600" dirty="0" err="1" smtClean="0"/>
              <a:t>aitpid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2000" dirty="0"/>
              <a:t>WIFEXITED(status)  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如果</a:t>
            </a:r>
            <a:r>
              <a:rPr lang="en-US" altLang="zh-CN" sz="2000" dirty="0"/>
              <a:t>status</a:t>
            </a:r>
            <a:r>
              <a:rPr lang="zh-CN" altLang="en-US" sz="2000" dirty="0"/>
              <a:t>是由一个正常结束的进程产生的则值为真，                                         此时我们可以继续使用宏</a:t>
            </a:r>
            <a:r>
              <a:rPr lang="en-US" altLang="zh-CN" sz="2000" dirty="0"/>
              <a:t>WEXITSTATUS</a:t>
            </a:r>
            <a:r>
              <a:rPr lang="zh-CN" altLang="en-US" sz="2000" dirty="0"/>
              <a:t>（</a:t>
            </a:r>
            <a:r>
              <a:rPr lang="en-US" altLang="zh-CN" sz="2000" dirty="0"/>
              <a:t>status</a:t>
            </a:r>
            <a:r>
              <a:rPr lang="zh-CN" altLang="en-US" sz="2000" dirty="0" smtClean="0"/>
              <a:t>）来获取</a:t>
            </a:r>
            <a:r>
              <a:rPr lang="en-US" altLang="zh-CN" sz="2000" dirty="0"/>
              <a:t>exit</a:t>
            </a:r>
            <a:r>
              <a:rPr lang="zh-CN" altLang="en-US" sz="2000" dirty="0"/>
              <a:t>或</a:t>
            </a:r>
            <a:r>
              <a:rPr lang="en-US" altLang="zh-CN" sz="2000" dirty="0"/>
              <a:t>_exit</a:t>
            </a:r>
            <a:r>
              <a:rPr lang="zh-CN" altLang="en-US" sz="2000" dirty="0"/>
              <a:t>的参数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         WIFSIGNALED(status) 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status</a:t>
            </a:r>
            <a:r>
              <a:rPr lang="zh-CN" altLang="en-US" sz="2000" dirty="0" smtClean="0"/>
              <a:t>是由一个异常结束（接受到一个信号）的进程产生的则值为真，此时使用宏</a:t>
            </a:r>
            <a:r>
              <a:rPr lang="en-US" altLang="zh-CN" sz="2000" dirty="0" smtClean="0"/>
              <a:t>WTERMSIG(status)</a:t>
            </a:r>
            <a:r>
              <a:rPr lang="zh-CN" altLang="en-US" sz="2000" dirty="0" smtClean="0"/>
              <a:t>来获取信号数。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WIFSTOPPED(status)</a:t>
            </a:r>
            <a:r>
              <a:rPr lang="zh-CN" altLang="en-US" sz="2000" dirty="0" smtClean="0"/>
              <a:t>如果</a:t>
            </a:r>
            <a:r>
              <a:rPr lang="en-US" altLang="zh-CN" sz="2000" dirty="0"/>
              <a:t>status</a:t>
            </a:r>
            <a:r>
              <a:rPr lang="zh-CN" altLang="en-US" sz="2000" dirty="0"/>
              <a:t>是由一个接受到信号目前终止的进程产生</a:t>
            </a:r>
            <a:r>
              <a:rPr lang="zh-CN" altLang="en-US" sz="2000" dirty="0" smtClean="0"/>
              <a:t>的则</a:t>
            </a:r>
            <a:r>
              <a:rPr lang="zh-CN" altLang="en-US" sz="2000" dirty="0"/>
              <a:t>值为真，此时可以继续调用宏</a:t>
            </a:r>
            <a:r>
              <a:rPr lang="en-US" altLang="zh-CN" sz="2000" dirty="0"/>
              <a:t>WSTOPSIG(status)</a:t>
            </a:r>
            <a:r>
              <a:rPr lang="zh-CN" altLang="en-US" sz="2000" dirty="0" smtClean="0"/>
              <a:t>来查看</a:t>
            </a:r>
            <a:r>
              <a:rPr lang="zh-CN" altLang="en-US" sz="2000" dirty="0"/>
              <a:t>是哪个信号导致进程终止。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353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UNIX API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2541"/>
            <a:ext cx="8892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w</a:t>
            </a:r>
            <a:r>
              <a:rPr lang="en-US" altLang="zh-CN" sz="3600" dirty="0" err="1" smtClean="0"/>
              <a:t>aitpid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2000" dirty="0"/>
              <a:t>WIFEXITED(status)  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如果</a:t>
            </a:r>
            <a:r>
              <a:rPr lang="en-US" altLang="zh-CN" sz="2000" dirty="0"/>
              <a:t>status</a:t>
            </a:r>
            <a:r>
              <a:rPr lang="zh-CN" altLang="en-US" sz="2000" dirty="0"/>
              <a:t>是由一个正常结束的进程产生的则值为真，                                         此时我们可以继续使用宏</a:t>
            </a:r>
            <a:r>
              <a:rPr lang="en-US" altLang="zh-CN" sz="2000" dirty="0"/>
              <a:t>WEXITSTATUS</a:t>
            </a:r>
            <a:r>
              <a:rPr lang="zh-CN" altLang="en-US" sz="2000" dirty="0"/>
              <a:t>（</a:t>
            </a:r>
            <a:r>
              <a:rPr lang="en-US" altLang="zh-CN" sz="2000" dirty="0"/>
              <a:t>status</a:t>
            </a:r>
            <a:r>
              <a:rPr lang="zh-CN" altLang="en-US" sz="2000" dirty="0" smtClean="0"/>
              <a:t>）来获取</a:t>
            </a:r>
            <a:r>
              <a:rPr lang="en-US" altLang="zh-CN" sz="2000" dirty="0"/>
              <a:t>exit</a:t>
            </a:r>
            <a:r>
              <a:rPr lang="zh-CN" altLang="en-US" sz="2000" dirty="0"/>
              <a:t>或</a:t>
            </a:r>
            <a:r>
              <a:rPr lang="en-US" altLang="zh-CN" sz="2000" dirty="0"/>
              <a:t>_exit</a:t>
            </a:r>
            <a:r>
              <a:rPr lang="zh-CN" altLang="en-US" sz="2000" dirty="0"/>
              <a:t>的参数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         WIFSIGNALED(status) 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status</a:t>
            </a:r>
            <a:r>
              <a:rPr lang="zh-CN" altLang="en-US" sz="2000" dirty="0" smtClean="0"/>
              <a:t>是由一个异常结束（接受到一个信号）的进程产生的则值为真，此时使用宏</a:t>
            </a:r>
            <a:r>
              <a:rPr lang="en-US" altLang="zh-CN" sz="2000" dirty="0" smtClean="0"/>
              <a:t>WTERMSIG(status)</a:t>
            </a:r>
            <a:r>
              <a:rPr lang="zh-CN" altLang="en-US" sz="2000" dirty="0" smtClean="0"/>
              <a:t>来获取信号数。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WIFSTOPPED(status)</a:t>
            </a:r>
            <a:r>
              <a:rPr lang="zh-CN" altLang="en-US" sz="2000" dirty="0" smtClean="0"/>
              <a:t>如果</a:t>
            </a:r>
            <a:r>
              <a:rPr lang="en-US" altLang="zh-CN" sz="2000" dirty="0"/>
              <a:t>status</a:t>
            </a:r>
            <a:r>
              <a:rPr lang="zh-CN" altLang="en-US" sz="2000" dirty="0"/>
              <a:t>是由一个接受到信号目前终止的进程产生</a:t>
            </a:r>
            <a:r>
              <a:rPr lang="zh-CN" altLang="en-US" sz="2000" dirty="0" smtClean="0"/>
              <a:t>的则</a:t>
            </a:r>
            <a:r>
              <a:rPr lang="zh-CN" altLang="en-US" sz="2000" dirty="0"/>
              <a:t>值为真，此时可以继续调用宏</a:t>
            </a:r>
            <a:r>
              <a:rPr lang="en-US" altLang="zh-CN" sz="2000" dirty="0"/>
              <a:t>WSTOPSIG(status)</a:t>
            </a:r>
            <a:r>
              <a:rPr lang="zh-CN" altLang="en-US" sz="2000" dirty="0" smtClean="0"/>
              <a:t>来查看</a:t>
            </a:r>
            <a:r>
              <a:rPr lang="zh-CN" altLang="en-US" sz="2000" dirty="0"/>
              <a:t>是哪个信号导致进程终止。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308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WatchDog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69436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、用于监控</a:t>
            </a:r>
            <a:r>
              <a:rPr lang="en-US" altLang="zh-CN" sz="2800" dirty="0" err="1" smtClean="0"/>
              <a:t>ttc</a:t>
            </a:r>
            <a:r>
              <a:rPr lang="zh-CN" altLang="en-US" sz="2800" dirty="0" smtClean="0"/>
              <a:t>服务、</a:t>
            </a:r>
            <a:r>
              <a:rPr lang="en-US" altLang="zh-CN" sz="2800" dirty="0" err="1" smtClean="0"/>
              <a:t>stattool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helpper</a:t>
            </a:r>
            <a:r>
              <a:rPr lang="zh-CN" altLang="en-US" sz="2800" dirty="0" smtClean="0"/>
              <a:t>进程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、启动</a:t>
            </a:r>
            <a:r>
              <a:rPr lang="en-US" altLang="zh-CN" sz="2800" dirty="0" err="1" smtClean="0"/>
              <a:t>ttc</a:t>
            </a:r>
            <a:r>
              <a:rPr lang="zh-CN" altLang="en-US" sz="2800" dirty="0" smtClean="0"/>
              <a:t>进程</a:t>
            </a:r>
            <a:endParaRPr lang="en-US" altLang="zh-CN" sz="2800" dirty="0" smtClean="0"/>
          </a:p>
          <a:p>
            <a:r>
              <a:rPr lang="en-US" altLang="zh-CN" sz="2800" dirty="0"/>
              <a:t>3</a:t>
            </a:r>
            <a:r>
              <a:rPr lang="zh-CN" altLang="en-US" sz="2800" dirty="0" smtClean="0"/>
              <a:t>、</a:t>
            </a:r>
            <a:r>
              <a:rPr lang="zh-CN" altLang="en-US" sz="2800" dirty="0" smtClean="0"/>
              <a:t>启动</a:t>
            </a:r>
            <a:r>
              <a:rPr lang="en-US" altLang="zh-CN" sz="2800" dirty="0" err="1" smtClean="0"/>
              <a:t>stattool</a:t>
            </a:r>
            <a:r>
              <a:rPr lang="zh-CN" altLang="en-US" sz="2800" dirty="0" smtClean="0"/>
              <a:t>进程</a:t>
            </a:r>
            <a:endParaRPr lang="en-US" altLang="zh-CN" sz="2800" dirty="0" smtClean="0"/>
          </a:p>
          <a:p>
            <a:r>
              <a:rPr lang="en-US" altLang="zh-CN" sz="2800" dirty="0"/>
              <a:t>4</a:t>
            </a:r>
            <a:r>
              <a:rPr lang="zh-CN" altLang="en-US" sz="2800" dirty="0" smtClean="0"/>
              <a:t>、启动</a:t>
            </a:r>
            <a:r>
              <a:rPr lang="en-US" altLang="zh-CN" sz="2800" dirty="0"/>
              <a:t>h</a:t>
            </a:r>
            <a:r>
              <a:rPr lang="en-US" altLang="zh-CN" sz="2800" dirty="0" smtClean="0"/>
              <a:t>elper</a:t>
            </a:r>
            <a:r>
              <a:rPr lang="zh-CN" altLang="en-US" sz="2800" dirty="0" smtClean="0"/>
              <a:t>进程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TTC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01716" y="1706817"/>
            <a:ext cx="8275149" cy="4364942"/>
            <a:chOff x="2160" y="4014"/>
            <a:chExt cx="8280" cy="4368"/>
          </a:xfrm>
        </p:grpSpPr>
        <p:sp>
          <p:nvSpPr>
            <p:cNvPr id="6" name="AutoShape 25"/>
            <p:cNvSpPr>
              <a:spLocks noChangeAspect="1" noChangeArrowheads="1" noTextEdit="1"/>
            </p:cNvSpPr>
            <p:nvPr/>
          </p:nvSpPr>
          <p:spPr bwMode="auto">
            <a:xfrm>
              <a:off x="2160" y="4014"/>
              <a:ext cx="8280" cy="4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2340" y="4326"/>
              <a:ext cx="1440" cy="78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Incoming thread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340" y="6510"/>
              <a:ext cx="1440" cy="78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Cache thread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320" y="5418"/>
              <a:ext cx="1438" cy="7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 source thread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842" y="4325"/>
              <a:ext cx="1438" cy="7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Helper process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842" y="5418"/>
              <a:ext cx="1438" cy="7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Helper process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6842" y="6510"/>
              <a:ext cx="1438" cy="7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Helper process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880" y="5106"/>
              <a:ext cx="1" cy="1404"/>
            </a:xfrm>
            <a:prstGeom prst="line">
              <a:avLst/>
            </a:prstGeom>
            <a:noFill/>
            <a:ln w="57150" cmpd="thickThin">
              <a:solidFill>
                <a:srgbClr val="993366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240" y="5106"/>
              <a:ext cx="1" cy="1404"/>
            </a:xfrm>
            <a:prstGeom prst="line">
              <a:avLst/>
            </a:prstGeom>
            <a:noFill/>
            <a:ln w="57150" cmpd="thickThin">
              <a:solidFill>
                <a:srgbClr val="993366"/>
              </a:solidFill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3780" y="6198"/>
              <a:ext cx="900" cy="468"/>
            </a:xfrm>
            <a:prstGeom prst="line">
              <a:avLst/>
            </a:prstGeom>
            <a:noFill/>
            <a:ln w="57150" cmpd="thickThin">
              <a:solidFill>
                <a:srgbClr val="993366"/>
              </a:solidFill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780" y="6198"/>
              <a:ext cx="1440" cy="780"/>
            </a:xfrm>
            <a:prstGeom prst="line">
              <a:avLst/>
            </a:prstGeom>
            <a:noFill/>
            <a:ln w="57150" cmpd="thickThin">
              <a:solidFill>
                <a:srgbClr val="993366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5760" y="4638"/>
              <a:ext cx="1080" cy="93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5760" y="5886"/>
              <a:ext cx="1080" cy="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5760" y="6198"/>
              <a:ext cx="1080" cy="7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340" y="8226"/>
              <a:ext cx="900" cy="1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3780" y="8226"/>
              <a:ext cx="900" cy="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160" y="7758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Task queue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3600" y="7758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UNIX socket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9180" y="5418"/>
              <a:ext cx="1260" cy="7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Watchdog process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8280" y="4794"/>
              <a:ext cx="900" cy="9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8280" y="5886"/>
              <a:ext cx="900" cy="1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 flipV="1">
              <a:off x="8280" y="6042"/>
              <a:ext cx="900" cy="9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3"/>
            <p:cNvSpPr>
              <a:spLocks noChangeShapeType="1"/>
            </p:cNvSpPr>
            <p:nvPr/>
          </p:nvSpPr>
          <p:spPr bwMode="auto">
            <a:xfrm flipH="1" flipV="1">
              <a:off x="5400" y="8226"/>
              <a:ext cx="900" cy="1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220" y="7758"/>
              <a:ext cx="21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Alive probation using signal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5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/>
          <a:lstStyle/>
          <a:p>
            <a:pPr algn="just"/>
            <a:r>
              <a:rPr lang="en-US" altLang="zh-CN" dirty="0" err="1" smtClean="0"/>
              <a:t>WatchDog</a:t>
            </a:r>
            <a:r>
              <a:rPr lang="en-US" altLang="zh-CN" dirty="0" smtClean="0"/>
              <a:t> UML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1026" name="Picture 2" descr="C:\Users\shrewdlin\Desktop\WatchDog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8" y="836712"/>
            <a:ext cx="7483345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/>
          <a:lstStyle/>
          <a:p>
            <a:pPr algn="just"/>
            <a:r>
              <a:rPr lang="zh-CN" altLang="en-US" dirty="0" smtClean="0"/>
              <a:t>类功能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37206"/>
              </p:ext>
            </p:extLst>
          </p:nvPr>
        </p:nvGraphicFramePr>
        <p:xfrm>
          <a:off x="1547664" y="980728"/>
          <a:ext cx="60960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CWatchDogObject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、被监控进程模型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、接收进程退出和杀掉的通知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CWatchDogUnit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CWatchDogObject</a:t>
                      </a:r>
                      <a:r>
                        <a:rPr lang="zh-CN" altLang="en-US" dirty="0" smtClean="0"/>
                        <a:t>对象管理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、监控进程，并</a:t>
                      </a:r>
                      <a:r>
                        <a:rPr lang="en-US" altLang="zh-CN" dirty="0" smtClean="0"/>
                        <a:t>Notify</a:t>
                      </a:r>
                      <a:r>
                        <a:rPr lang="zh-CN" altLang="en-US" dirty="0" smtClean="0"/>
                        <a:t>给</a:t>
                      </a:r>
                      <a:r>
                        <a:rPr lang="en-US" altLang="zh-CN" dirty="0" err="1" smtClean="0"/>
                        <a:t>CWatchDogObject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CWatchDogDaemon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Fork</a:t>
                      </a:r>
                      <a:r>
                        <a:rPr lang="zh-CN" altLang="en-US" dirty="0" smtClean="0"/>
                        <a:t>子进程、并</a:t>
                      </a:r>
                      <a:r>
                        <a:rPr lang="en-US" altLang="zh-CN" dirty="0" err="1" smtClean="0"/>
                        <a:t>Exce</a:t>
                      </a:r>
                      <a:r>
                        <a:rPr lang="zh-CN" altLang="en-US" dirty="0" smtClean="0"/>
                        <a:t>第三方制定模块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、定期</a:t>
                      </a:r>
                      <a:r>
                        <a:rPr lang="en-US" altLang="zh-CN" dirty="0" smtClean="0"/>
                        <a:t>Fork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CWatchDogEntry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、子进程从某个入口开始执行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CWatchDogStatTool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stat</a:t>
                      </a:r>
                      <a:r>
                        <a:rPr lang="zh-CN" altLang="en-US" dirty="0" smtClean="0"/>
                        <a:t>进程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CWatchDogHelper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helper</a:t>
                      </a:r>
                      <a:r>
                        <a:rPr lang="zh-CN" altLang="en-US" dirty="0" smtClean="0"/>
                        <a:t>进程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CWatchDog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定时监控被管理的进程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UNIX API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608094"/>
            <a:ext cx="2276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pipe</a:t>
            </a:r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fork</a:t>
            </a:r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waitpid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3896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UNIX API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608094"/>
            <a:ext cx="6439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Pipe</a:t>
            </a:r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协议：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pipe(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</a:t>
            </a:r>
            <a:r>
              <a:rPr lang="en-US" altLang="zh-CN" sz="3600" dirty="0" err="1"/>
              <a:t>fildes</a:t>
            </a:r>
            <a:r>
              <a:rPr lang="en-US" altLang="zh-CN" sz="3600" dirty="0"/>
              <a:t>[2]);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43808" y="3608565"/>
            <a:ext cx="3239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父子进程间通信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、进程内生产消费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16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UNIX API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2541"/>
            <a:ext cx="889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waitpid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协议：</a:t>
            </a:r>
            <a:r>
              <a:rPr lang="en-US" altLang="zh-CN" sz="3600" dirty="0"/>
              <a:t> </a:t>
            </a:r>
            <a:r>
              <a:rPr lang="fr-FR" altLang="zh-CN" sz="3600" dirty="0"/>
              <a:t>pid_t waitpid(pid_t pid, int *stat_loc, int options);</a:t>
            </a:r>
            <a:endParaRPr lang="en-US" altLang="zh-CN" sz="3600" dirty="0" smtClean="0"/>
          </a:p>
        </p:txBody>
      </p:sp>
      <p:sp>
        <p:nvSpPr>
          <p:cNvPr id="5" name="矩形 4"/>
          <p:cNvSpPr/>
          <p:nvPr/>
        </p:nvSpPr>
        <p:spPr>
          <a:xfrm>
            <a:off x="179512" y="422108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如果执行成功则返回子进程识别码（</a:t>
            </a:r>
            <a:r>
              <a:rPr lang="en-US" altLang="zh-CN" sz="2400" dirty="0"/>
              <a:t>PID</a:t>
            </a:r>
            <a:r>
              <a:rPr lang="zh-CN" altLang="en-US" sz="2400" dirty="0"/>
              <a:t>），如果有错误发生则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1</a:t>
            </a:r>
            <a:r>
              <a:rPr lang="zh-CN" altLang="en-US" sz="2400" dirty="0"/>
              <a:t>。失败原因存于</a:t>
            </a:r>
            <a:r>
              <a:rPr lang="en-US" altLang="zh-CN" sz="2400" dirty="0" err="1"/>
              <a:t>errno</a:t>
            </a:r>
            <a:r>
              <a:rPr lang="en-US" altLang="zh-CN" sz="2400" dirty="0"/>
              <a:t> </a:t>
            </a:r>
            <a:r>
              <a:rPr lang="zh-CN" altLang="en-US" sz="24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2117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UNIX API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2541"/>
            <a:ext cx="8892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w</a:t>
            </a:r>
            <a:r>
              <a:rPr lang="en-US" altLang="zh-CN" sz="3600" dirty="0" err="1" smtClean="0"/>
              <a:t>aitpid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2800" dirty="0" err="1"/>
              <a:t>pid</a:t>
            </a:r>
            <a:r>
              <a:rPr lang="en-US" altLang="zh-CN" sz="2800" dirty="0"/>
              <a:t>==-1 </a:t>
            </a:r>
            <a:r>
              <a:rPr lang="zh-CN" altLang="en-US" sz="2800" dirty="0"/>
              <a:t>等待任何一个子进程，此时</a:t>
            </a:r>
            <a:r>
              <a:rPr lang="en-US" altLang="zh-CN" sz="2800" dirty="0" err="1"/>
              <a:t>waitpid</a:t>
            </a:r>
            <a:r>
              <a:rPr lang="zh-CN" altLang="en-US" sz="2800" dirty="0"/>
              <a:t>的作用与</a:t>
            </a:r>
            <a:r>
              <a:rPr lang="en-US" altLang="zh-CN" sz="2800" dirty="0"/>
              <a:t>wait</a:t>
            </a:r>
            <a:r>
              <a:rPr lang="zh-CN" altLang="en-US" sz="2800" dirty="0"/>
              <a:t>相同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pid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&gt;0   </a:t>
            </a:r>
            <a:r>
              <a:rPr lang="zh-CN" altLang="en-US" sz="2800" dirty="0"/>
              <a:t>等待进程</a:t>
            </a:r>
            <a:r>
              <a:rPr lang="en-US" altLang="zh-CN" sz="2800" dirty="0"/>
              <a:t>ID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pid</a:t>
            </a:r>
            <a:r>
              <a:rPr lang="zh-CN" altLang="en-US" sz="2800" dirty="0"/>
              <a:t>值相同的子进程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pid</a:t>
            </a:r>
            <a:r>
              <a:rPr lang="en-US" altLang="zh-CN" sz="2800" dirty="0"/>
              <a:t>==0   </a:t>
            </a:r>
            <a:r>
              <a:rPr lang="zh-CN" altLang="en-US" sz="2800" dirty="0"/>
              <a:t>等待与调用者进程组</a:t>
            </a:r>
            <a:r>
              <a:rPr lang="en-US" altLang="zh-CN" sz="2800" dirty="0"/>
              <a:t>ID</a:t>
            </a:r>
            <a:r>
              <a:rPr lang="zh-CN" altLang="en-US" sz="2800" dirty="0"/>
              <a:t>相同的任意子进程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pid</a:t>
            </a:r>
            <a:r>
              <a:rPr lang="en-US" altLang="zh-CN" sz="2800" dirty="0"/>
              <a:t>&lt;-1   </a:t>
            </a:r>
            <a:r>
              <a:rPr lang="zh-CN" altLang="en-US" sz="2800" dirty="0"/>
              <a:t>等待进程组</a:t>
            </a:r>
            <a:r>
              <a:rPr lang="en-US" altLang="zh-CN" sz="2800" dirty="0"/>
              <a:t>ID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pid</a:t>
            </a:r>
            <a:r>
              <a:rPr lang="zh-CN" altLang="en-US" sz="2800" dirty="0"/>
              <a:t>绝对值相等的任意子进程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155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209</Words>
  <Application>Microsoft Office PowerPoint</Application>
  <PresentationFormat>全屏显示(4:3)</PresentationFormat>
  <Paragraphs>74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TTC WATCHDOG SHARE</vt:lpstr>
      <vt:lpstr>WatchDog介绍</vt:lpstr>
      <vt:lpstr>TTC架构</vt:lpstr>
      <vt:lpstr>WatchDog UML类图</vt:lpstr>
      <vt:lpstr>类功能</vt:lpstr>
      <vt:lpstr>UNIX API</vt:lpstr>
      <vt:lpstr>UNIX API</vt:lpstr>
      <vt:lpstr>UNIX API</vt:lpstr>
      <vt:lpstr>UNIX API</vt:lpstr>
      <vt:lpstr>UNIX API</vt:lpstr>
      <vt:lpstr>UNIX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shrewdlin(林金明)</cp:lastModifiedBy>
  <cp:revision>395</cp:revision>
  <dcterms:created xsi:type="dcterms:W3CDTF">2014-02-07T08:39:50Z</dcterms:created>
  <dcterms:modified xsi:type="dcterms:W3CDTF">2014-04-29T05:59:38Z</dcterms:modified>
</cp:coreProperties>
</file>