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DTC Product </a:t>
            </a:r>
            <a:r>
              <a:rPr lang="en-US" altLang="zh-CN" dirty="0"/>
              <a:t>I</a:t>
            </a:r>
            <a:r>
              <a:rPr lang="en-US" altLang="zh-CN" dirty="0" smtClean="0"/>
              <a:t>ntroduce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01948" y="3429000"/>
            <a:ext cx="13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 Shrewdlin</a:t>
            </a:r>
          </a:p>
          <a:p>
            <a:r>
              <a:rPr lang="en-US" altLang="zh-CN" dirty="0" smtClean="0"/>
              <a:t>2014-05-06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30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08" y="2492896"/>
            <a:ext cx="64770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85341" y="965169"/>
            <a:ext cx="3387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Without DTC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4173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54212" y="965169"/>
            <a:ext cx="2531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With DTC</a:t>
            </a:r>
            <a:endParaRPr lang="zh-CN" altLang="en-US" sz="4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698835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70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692696"/>
            <a:ext cx="5132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What is DTC?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893025"/>
            <a:ext cx="46044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D</a:t>
            </a:r>
            <a:r>
              <a:rPr lang="en-US" altLang="zh-CN" sz="3600" dirty="0" smtClean="0"/>
              <a:t>istributed </a:t>
            </a:r>
            <a:r>
              <a:rPr lang="en-US" altLang="zh-CN" sz="3600" dirty="0">
                <a:solidFill>
                  <a:srgbClr val="FF0000"/>
                </a:solidFill>
              </a:rPr>
              <a:t>T</a:t>
            </a:r>
            <a:r>
              <a:rPr lang="en-US" altLang="zh-CN" sz="3600" dirty="0"/>
              <a:t>able </a:t>
            </a:r>
            <a:r>
              <a:rPr lang="en-US" altLang="zh-CN" sz="3600" dirty="0">
                <a:solidFill>
                  <a:srgbClr val="FF0000"/>
                </a:solidFill>
              </a:rPr>
              <a:t>C</a:t>
            </a:r>
            <a:r>
              <a:rPr lang="en-US" altLang="zh-CN" sz="3600" dirty="0"/>
              <a:t>ache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619672" y="2996952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3648" y="4057908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6845" y="4597296"/>
            <a:ext cx="266429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分布式集群，热备，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容灾切换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，动态扩容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131840" y="2996952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38088" y="3473712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3" idx="3"/>
          </p:cNvCxnSpPr>
          <p:nvPr/>
        </p:nvCxnSpPr>
        <p:spPr>
          <a:xfrm>
            <a:off x="4927930" y="2770188"/>
            <a:ext cx="8682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44796" y="250857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28184" y="2177568"/>
            <a:ext cx="266429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数据直接在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提高数据访问速度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的同时可以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减少对后端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的压力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21434" y="3995070"/>
            <a:ext cx="266429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DTC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存储的数据是按照一定的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来组织的，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DTC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只维护一张表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59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692696"/>
            <a:ext cx="5132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What is DTC?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893025"/>
            <a:ext cx="41024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、安全性：防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注入，数据误删除等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、高可用性：热点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，访问速度快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、可靠性：</a:t>
            </a:r>
            <a:r>
              <a:rPr lang="zh-CN" altLang="en-US" dirty="0"/>
              <a:t>持久</a:t>
            </a:r>
            <a:r>
              <a:rPr lang="zh-CN" altLang="en-US" dirty="0" smtClean="0"/>
              <a:t>化、同步</a:t>
            </a:r>
            <a:r>
              <a:rPr lang="zh-CN" altLang="en-US" dirty="0"/>
              <a:t>数据到</a:t>
            </a:r>
            <a:r>
              <a:rPr lang="en-US" altLang="zh-CN" dirty="0" smtClean="0"/>
              <a:t>DB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、简单性：</a:t>
            </a:r>
            <a:r>
              <a:rPr lang="en-US" altLang="zh-CN" dirty="0" smtClean="0"/>
              <a:t>SDK</a:t>
            </a:r>
            <a:r>
              <a:rPr lang="zh-CN" altLang="en-US" dirty="0"/>
              <a:t>简单</a:t>
            </a:r>
            <a:r>
              <a:rPr lang="zh-CN" altLang="en-US" dirty="0" smtClean="0"/>
              <a:t>、平台化易操作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、跨平台：多语言，多平台支持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、可控性：多样化、立体化监控告警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5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7824" y="116632"/>
            <a:ext cx="3606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DTC </a:t>
            </a:r>
            <a:r>
              <a:rPr lang="en-US" altLang="zh-CN" sz="4800" dirty="0"/>
              <a:t>P</a:t>
            </a:r>
            <a:r>
              <a:rPr lang="en-US" altLang="zh-CN" sz="4800" dirty="0" smtClean="0"/>
              <a:t>lanning </a:t>
            </a:r>
            <a:endParaRPr lang="zh-CN" altLang="en-US" sz="4800" dirty="0"/>
          </a:p>
        </p:txBody>
      </p:sp>
      <p:pic>
        <p:nvPicPr>
          <p:cNvPr id="3074" name="Picture 2" descr="C:\Users\shrewdlin\Documents\RTXC File List\C_Users_shrewdlin_AppData_Local_Tencent_RTXLite_Application\Accounts\shrewdlin\RTXDownload\{5AA2664F-3701-4B3E-ABBD-C8AF9D7F21AA}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19" y="1163653"/>
            <a:ext cx="5333439" cy="554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44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146</Words>
  <Application>Microsoft Office PowerPoint</Application>
  <PresentationFormat>全屏显示(4:3)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DTC Product Introduce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</dc:title>
  <cp:lastModifiedBy>shrewdlin(林金明)</cp:lastModifiedBy>
  <cp:revision>56</cp:revision>
  <dcterms:modified xsi:type="dcterms:W3CDTF">2014-05-06T09:40:32Z</dcterms:modified>
</cp:coreProperties>
</file>