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60"/>
  </p:notesMasterIdLst>
  <p:sldIdLst>
    <p:sldId id="256" r:id="rId5"/>
    <p:sldId id="405" r:id="rId6"/>
    <p:sldId id="410" r:id="rId7"/>
    <p:sldId id="416" r:id="rId8"/>
    <p:sldId id="406" r:id="rId9"/>
    <p:sldId id="408" r:id="rId10"/>
    <p:sldId id="412" r:id="rId11"/>
    <p:sldId id="413" r:id="rId12"/>
    <p:sldId id="418" r:id="rId13"/>
    <p:sldId id="415" r:id="rId14"/>
    <p:sldId id="417" r:id="rId15"/>
    <p:sldId id="419" r:id="rId16"/>
    <p:sldId id="420" r:id="rId17"/>
    <p:sldId id="422" r:id="rId18"/>
    <p:sldId id="421" r:id="rId19"/>
    <p:sldId id="423" r:id="rId20"/>
    <p:sldId id="424" r:id="rId21"/>
    <p:sldId id="425" r:id="rId22"/>
    <p:sldId id="426" r:id="rId23"/>
    <p:sldId id="427" r:id="rId24"/>
    <p:sldId id="458" r:id="rId25"/>
    <p:sldId id="432" r:id="rId26"/>
    <p:sldId id="430" r:id="rId27"/>
    <p:sldId id="431" r:id="rId28"/>
    <p:sldId id="433" r:id="rId29"/>
    <p:sldId id="434" r:id="rId30"/>
    <p:sldId id="435" r:id="rId31"/>
    <p:sldId id="436" r:id="rId32"/>
    <p:sldId id="438" r:id="rId33"/>
    <p:sldId id="452" r:id="rId34"/>
    <p:sldId id="440" r:id="rId35"/>
    <p:sldId id="441" r:id="rId36"/>
    <p:sldId id="442" r:id="rId37"/>
    <p:sldId id="453" r:id="rId38"/>
    <p:sldId id="445" r:id="rId39"/>
    <p:sldId id="446" r:id="rId40"/>
    <p:sldId id="447" r:id="rId41"/>
    <p:sldId id="449" r:id="rId42"/>
    <p:sldId id="448" r:id="rId43"/>
    <p:sldId id="450" r:id="rId44"/>
    <p:sldId id="457" r:id="rId45"/>
    <p:sldId id="454" r:id="rId46"/>
    <p:sldId id="451" r:id="rId47"/>
    <p:sldId id="455" r:id="rId48"/>
    <p:sldId id="456" r:id="rId49"/>
    <p:sldId id="459" r:id="rId50"/>
    <p:sldId id="461" r:id="rId51"/>
    <p:sldId id="462" r:id="rId52"/>
    <p:sldId id="460" r:id="rId53"/>
    <p:sldId id="463" r:id="rId54"/>
    <p:sldId id="464" r:id="rId55"/>
    <p:sldId id="465" r:id="rId56"/>
    <p:sldId id="466" r:id="rId57"/>
    <p:sldId id="467" r:id="rId58"/>
    <p:sldId id="468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00"/>
    <a:srgbClr val="FD706D"/>
    <a:srgbClr val="FF0066"/>
    <a:srgbClr val="00FF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>
        <p:scale>
          <a:sx n="40" d="100"/>
          <a:sy n="40" d="100"/>
        </p:scale>
        <p:origin x="-13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8A2EF-F7FA-48EB-8586-CC2DA8E32484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19F7D-F01A-4B7F-A11D-32F51B306EB7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AEF99DC-45B1-4976-84E5-F9D738361136}" type="sibTrans" cxnId="{E15B0F18-7E97-4608-8FF2-F6AACBCFD853}">
      <dgm:prSet/>
      <dgm:spPr/>
      <dgm:t>
        <a:bodyPr/>
        <a:lstStyle/>
        <a:p>
          <a:endParaRPr lang="en-US"/>
        </a:p>
      </dgm:t>
    </dgm:pt>
    <dgm:pt modelId="{2F718967-C25A-4704-99AD-E7DA685C3008}" type="parTrans" cxnId="{E15B0F18-7E97-4608-8FF2-F6AACBCFD853}">
      <dgm:prSet/>
      <dgm:spPr/>
      <dgm:t>
        <a:bodyPr/>
        <a:lstStyle/>
        <a:p>
          <a:endParaRPr lang="en-US"/>
        </a:p>
      </dgm:t>
    </dgm:pt>
    <dgm:pt modelId="{35AB31EF-C71D-4FA6-B52B-F4C187359C09}" type="pres">
      <dgm:prSet presAssocID="{B778A2EF-F7FA-48EB-8586-CC2DA8E324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3BFB6A-15D7-4EB2-89E0-F106F3809B96}" type="pres">
      <dgm:prSet presAssocID="{20B19F7D-F01A-4B7F-A11D-32F51B306EB7}" presName="Name5" presStyleLbl="ven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B0F18-7E97-4608-8FF2-F6AACBCFD853}" srcId="{B778A2EF-F7FA-48EB-8586-CC2DA8E32484}" destId="{20B19F7D-F01A-4B7F-A11D-32F51B306EB7}" srcOrd="0" destOrd="0" parTransId="{2F718967-C25A-4704-99AD-E7DA685C3008}" sibTransId="{7AEF99DC-45B1-4976-84E5-F9D738361136}"/>
    <dgm:cxn modelId="{91D54CDE-CE5E-4623-A00B-03081B0080C0}" type="presOf" srcId="{B778A2EF-F7FA-48EB-8586-CC2DA8E32484}" destId="{35AB31EF-C71D-4FA6-B52B-F4C187359C09}" srcOrd="0" destOrd="0" presId="urn:microsoft.com/office/officeart/2005/8/layout/venn3"/>
    <dgm:cxn modelId="{8D02C76B-3E98-455C-932B-13F0C485F13D}" type="presOf" srcId="{20B19F7D-F01A-4B7F-A11D-32F51B306EB7}" destId="{F03BFB6A-15D7-4EB2-89E0-F106F3809B96}" srcOrd="0" destOrd="0" presId="urn:microsoft.com/office/officeart/2005/8/layout/venn3"/>
    <dgm:cxn modelId="{1F730E93-CD26-4E6E-B3DF-63A12B8C0CF1}" type="presParOf" srcId="{35AB31EF-C71D-4FA6-B52B-F4C187359C09}" destId="{F03BFB6A-15D7-4EB2-89E0-F106F3809B96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6D83A4-ABB4-4BD3-A7D5-C337A3DA61B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34DABD8-A3CE-49B3-9640-F1C4D1A205D5}">
      <dgm:prSet phldrT="[Text]"/>
      <dgm:spPr>
        <a:solidFill>
          <a:srgbClr val="0000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390E632-4D71-4137-99F1-ABC375193D48}" type="parTrans" cxnId="{E61FBC56-856C-407C-8E30-B406C71E398D}">
      <dgm:prSet/>
      <dgm:spPr/>
      <dgm:t>
        <a:bodyPr/>
        <a:lstStyle/>
        <a:p>
          <a:endParaRPr lang="en-US"/>
        </a:p>
      </dgm:t>
    </dgm:pt>
    <dgm:pt modelId="{EF2A0D4B-8FF9-4E91-AEA9-1B12FF4A1FC1}" type="sibTrans" cxnId="{E61FBC56-856C-407C-8E30-B406C71E398D}">
      <dgm:prSet/>
      <dgm:spPr/>
      <dgm:t>
        <a:bodyPr/>
        <a:lstStyle/>
        <a:p>
          <a:endParaRPr lang="en-US"/>
        </a:p>
      </dgm:t>
    </dgm:pt>
    <dgm:pt modelId="{0E066383-93E8-433B-BC42-D61EF14AF772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BFEDEFA7-8246-4007-88B6-E03D33815124}" type="parTrans" cxnId="{0A6EB80E-39F0-4014-B9CA-12CF2F0D46F9}">
      <dgm:prSet/>
      <dgm:spPr/>
      <dgm:t>
        <a:bodyPr/>
        <a:lstStyle/>
        <a:p>
          <a:endParaRPr lang="en-US"/>
        </a:p>
      </dgm:t>
    </dgm:pt>
    <dgm:pt modelId="{F6877362-87DF-4FE8-997F-B916AA123EDD}" type="sibTrans" cxnId="{0A6EB80E-39F0-4014-B9CA-12CF2F0D46F9}">
      <dgm:prSet/>
      <dgm:spPr/>
      <dgm:t>
        <a:bodyPr/>
        <a:lstStyle/>
        <a:p>
          <a:endParaRPr lang="en-US"/>
        </a:p>
      </dgm:t>
    </dgm:pt>
    <dgm:pt modelId="{0C9BF597-FFDD-4DC7-9EE2-4DA7F7B2F6D3}">
      <dgm:prSet phldrT="[Text]"/>
      <dgm:spPr>
        <a:solidFill>
          <a:srgbClr val="0000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88865B9-98E9-4687-9D1E-FA44E6524F3B}" type="parTrans" cxnId="{AD03D219-0107-40BE-B96D-C13F2A888C62}">
      <dgm:prSet/>
      <dgm:spPr/>
      <dgm:t>
        <a:bodyPr/>
        <a:lstStyle/>
        <a:p>
          <a:endParaRPr lang="en-US"/>
        </a:p>
      </dgm:t>
    </dgm:pt>
    <dgm:pt modelId="{B9754460-1CC3-4054-9AB9-66A9D5848E16}" type="sibTrans" cxnId="{AD03D219-0107-40BE-B96D-C13F2A888C62}">
      <dgm:prSet/>
      <dgm:spPr/>
      <dgm:t>
        <a:bodyPr/>
        <a:lstStyle/>
        <a:p>
          <a:endParaRPr lang="en-US"/>
        </a:p>
      </dgm:t>
    </dgm:pt>
    <dgm:pt modelId="{1E67008A-7A37-4E1C-95AD-0FDE6FEEF64E}" type="pres">
      <dgm:prSet presAssocID="{366D83A4-ABB4-4BD3-A7D5-C337A3DA61B7}" presName="compositeShape" presStyleCnt="0">
        <dgm:presLayoutVars>
          <dgm:chMax val="7"/>
          <dgm:dir/>
          <dgm:resizeHandles val="exact"/>
        </dgm:presLayoutVars>
      </dgm:prSet>
      <dgm:spPr/>
    </dgm:pt>
    <dgm:pt modelId="{18E70AAE-2E76-4A1B-8F82-12E24D38FCAA}" type="pres">
      <dgm:prSet presAssocID="{934DABD8-A3CE-49B3-9640-F1C4D1A205D5}" presName="circ1" presStyleLbl="vennNode1" presStyleIdx="0" presStyleCnt="3" custLinFactNeighborX="-4545" custLinFactNeighborY="-2083"/>
      <dgm:spPr/>
      <dgm:t>
        <a:bodyPr/>
        <a:lstStyle/>
        <a:p>
          <a:endParaRPr lang="en-US"/>
        </a:p>
      </dgm:t>
    </dgm:pt>
    <dgm:pt modelId="{03BAE8C4-7716-4B8D-8D94-348D0D737118}" type="pres">
      <dgm:prSet presAssocID="{934DABD8-A3CE-49B3-9640-F1C4D1A205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CBF7-AAF5-4FA3-AB2C-60B4567F2DE7}" type="pres">
      <dgm:prSet presAssocID="{0E066383-93E8-433B-BC42-D61EF14AF772}" presName="circ2" presStyleLbl="vennNode1" presStyleIdx="1" presStyleCnt="3" custLinFactNeighborX="18462" custLinFactNeighborY="70265"/>
      <dgm:spPr/>
      <dgm:t>
        <a:bodyPr/>
        <a:lstStyle/>
        <a:p>
          <a:endParaRPr lang="en-US"/>
        </a:p>
      </dgm:t>
    </dgm:pt>
    <dgm:pt modelId="{489F5AE7-3574-49F0-A342-6018DA36CCCA}" type="pres">
      <dgm:prSet presAssocID="{0E066383-93E8-433B-BC42-D61EF14AF7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A64C5-0893-49B9-AF34-8CDA8072FCFD}" type="pres">
      <dgm:prSet presAssocID="{0C9BF597-FFDD-4DC7-9EE2-4DA7F7B2F6D3}" presName="circ3" presStyleLbl="vennNode1" presStyleIdx="2" presStyleCnt="3"/>
      <dgm:spPr/>
      <dgm:t>
        <a:bodyPr/>
        <a:lstStyle/>
        <a:p>
          <a:endParaRPr lang="en-US"/>
        </a:p>
      </dgm:t>
    </dgm:pt>
    <dgm:pt modelId="{B0B4B4C1-723C-44D8-BB4B-10A7C54DDB97}" type="pres">
      <dgm:prSet presAssocID="{0C9BF597-FFDD-4DC7-9EE2-4DA7F7B2F6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B6DF00-B1DB-4ADC-AE0D-0132C8FFE66D}" type="presOf" srcId="{0E066383-93E8-433B-BC42-D61EF14AF772}" destId="{AB14CBF7-AAF5-4FA3-AB2C-60B4567F2DE7}" srcOrd="0" destOrd="0" presId="urn:microsoft.com/office/officeart/2005/8/layout/venn1"/>
    <dgm:cxn modelId="{0A6EB80E-39F0-4014-B9CA-12CF2F0D46F9}" srcId="{366D83A4-ABB4-4BD3-A7D5-C337A3DA61B7}" destId="{0E066383-93E8-433B-BC42-D61EF14AF772}" srcOrd="1" destOrd="0" parTransId="{BFEDEFA7-8246-4007-88B6-E03D33815124}" sibTransId="{F6877362-87DF-4FE8-997F-B916AA123EDD}"/>
    <dgm:cxn modelId="{84DB4012-045F-4115-A379-9D2CB4CC648D}" type="presOf" srcId="{0E066383-93E8-433B-BC42-D61EF14AF772}" destId="{489F5AE7-3574-49F0-A342-6018DA36CCCA}" srcOrd="1" destOrd="0" presId="urn:microsoft.com/office/officeart/2005/8/layout/venn1"/>
    <dgm:cxn modelId="{E61FBC56-856C-407C-8E30-B406C71E398D}" srcId="{366D83A4-ABB4-4BD3-A7D5-C337A3DA61B7}" destId="{934DABD8-A3CE-49B3-9640-F1C4D1A205D5}" srcOrd="0" destOrd="0" parTransId="{4390E632-4D71-4137-99F1-ABC375193D48}" sibTransId="{EF2A0D4B-8FF9-4E91-AEA9-1B12FF4A1FC1}"/>
    <dgm:cxn modelId="{A789D7D0-42CD-415A-9B02-DBF08C1D1B7D}" type="presOf" srcId="{366D83A4-ABB4-4BD3-A7D5-C337A3DA61B7}" destId="{1E67008A-7A37-4E1C-95AD-0FDE6FEEF64E}" srcOrd="0" destOrd="0" presId="urn:microsoft.com/office/officeart/2005/8/layout/venn1"/>
    <dgm:cxn modelId="{D133E059-466D-4602-B04C-243AC39F1DC5}" type="presOf" srcId="{0C9BF597-FFDD-4DC7-9EE2-4DA7F7B2F6D3}" destId="{B0B4B4C1-723C-44D8-BB4B-10A7C54DDB97}" srcOrd="1" destOrd="0" presId="urn:microsoft.com/office/officeart/2005/8/layout/venn1"/>
    <dgm:cxn modelId="{7215C861-E3F5-4D17-9351-94F98F093F2C}" type="presOf" srcId="{934DABD8-A3CE-49B3-9640-F1C4D1A205D5}" destId="{03BAE8C4-7716-4B8D-8D94-348D0D737118}" srcOrd="1" destOrd="0" presId="urn:microsoft.com/office/officeart/2005/8/layout/venn1"/>
    <dgm:cxn modelId="{20CC26C0-EA61-465F-89C1-BA742F91864F}" type="presOf" srcId="{0C9BF597-FFDD-4DC7-9EE2-4DA7F7B2F6D3}" destId="{904A64C5-0893-49B9-AF34-8CDA8072FCFD}" srcOrd="0" destOrd="0" presId="urn:microsoft.com/office/officeart/2005/8/layout/venn1"/>
    <dgm:cxn modelId="{AD03D219-0107-40BE-B96D-C13F2A888C62}" srcId="{366D83A4-ABB4-4BD3-A7D5-C337A3DA61B7}" destId="{0C9BF597-FFDD-4DC7-9EE2-4DA7F7B2F6D3}" srcOrd="2" destOrd="0" parTransId="{D88865B9-98E9-4687-9D1E-FA44E6524F3B}" sibTransId="{B9754460-1CC3-4054-9AB9-66A9D5848E16}"/>
    <dgm:cxn modelId="{10176B4D-EBC1-454B-83E0-E4619A3FA9F0}" type="presOf" srcId="{934DABD8-A3CE-49B3-9640-F1C4D1A205D5}" destId="{18E70AAE-2E76-4A1B-8F82-12E24D38FCAA}" srcOrd="0" destOrd="0" presId="urn:microsoft.com/office/officeart/2005/8/layout/venn1"/>
    <dgm:cxn modelId="{FC04793E-E4FD-43E2-8299-A78F7623CA83}" type="presParOf" srcId="{1E67008A-7A37-4E1C-95AD-0FDE6FEEF64E}" destId="{18E70AAE-2E76-4A1B-8F82-12E24D38FCAA}" srcOrd="0" destOrd="0" presId="urn:microsoft.com/office/officeart/2005/8/layout/venn1"/>
    <dgm:cxn modelId="{42F166C9-032C-495D-8DEE-D7C395DEA253}" type="presParOf" srcId="{1E67008A-7A37-4E1C-95AD-0FDE6FEEF64E}" destId="{03BAE8C4-7716-4B8D-8D94-348D0D737118}" srcOrd="1" destOrd="0" presId="urn:microsoft.com/office/officeart/2005/8/layout/venn1"/>
    <dgm:cxn modelId="{EAFB8EB1-AF8E-4C06-8899-DE6A241845E8}" type="presParOf" srcId="{1E67008A-7A37-4E1C-95AD-0FDE6FEEF64E}" destId="{AB14CBF7-AAF5-4FA3-AB2C-60B4567F2DE7}" srcOrd="2" destOrd="0" presId="urn:microsoft.com/office/officeart/2005/8/layout/venn1"/>
    <dgm:cxn modelId="{81A922F0-C23F-4B3F-9AD0-6B976E0F363B}" type="presParOf" srcId="{1E67008A-7A37-4E1C-95AD-0FDE6FEEF64E}" destId="{489F5AE7-3574-49F0-A342-6018DA36CCCA}" srcOrd="3" destOrd="0" presId="urn:microsoft.com/office/officeart/2005/8/layout/venn1"/>
    <dgm:cxn modelId="{94EE74A2-C8FB-4476-B9BC-760C0C415587}" type="presParOf" srcId="{1E67008A-7A37-4E1C-95AD-0FDE6FEEF64E}" destId="{904A64C5-0893-49B9-AF34-8CDA8072FCFD}" srcOrd="4" destOrd="0" presId="urn:microsoft.com/office/officeart/2005/8/layout/venn1"/>
    <dgm:cxn modelId="{80A739EB-EBCA-446D-93DA-E5D610982F42}" type="presParOf" srcId="{1E67008A-7A37-4E1C-95AD-0FDE6FEEF64E}" destId="{B0B4B4C1-723C-44D8-BB4B-10A7C54DDB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6D83A4-ABB4-4BD3-A7D5-C337A3DA61B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34DABD8-A3CE-49B3-9640-F1C4D1A205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390E632-4D71-4137-99F1-ABC375193D48}" type="parTrans" cxnId="{E61FBC56-856C-407C-8E30-B406C71E398D}">
      <dgm:prSet/>
      <dgm:spPr/>
      <dgm:t>
        <a:bodyPr/>
        <a:lstStyle/>
        <a:p>
          <a:endParaRPr lang="en-US"/>
        </a:p>
      </dgm:t>
    </dgm:pt>
    <dgm:pt modelId="{EF2A0D4B-8FF9-4E91-AEA9-1B12FF4A1FC1}" type="sibTrans" cxnId="{E61FBC56-856C-407C-8E30-B406C71E398D}">
      <dgm:prSet/>
      <dgm:spPr/>
      <dgm:t>
        <a:bodyPr/>
        <a:lstStyle/>
        <a:p>
          <a:endParaRPr lang="en-US"/>
        </a:p>
      </dgm:t>
    </dgm:pt>
    <dgm:pt modelId="{0E066383-93E8-433B-BC42-D61EF14AF772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BFEDEFA7-8246-4007-88B6-E03D33815124}" type="parTrans" cxnId="{0A6EB80E-39F0-4014-B9CA-12CF2F0D46F9}">
      <dgm:prSet/>
      <dgm:spPr/>
      <dgm:t>
        <a:bodyPr/>
        <a:lstStyle/>
        <a:p>
          <a:endParaRPr lang="en-US"/>
        </a:p>
      </dgm:t>
    </dgm:pt>
    <dgm:pt modelId="{F6877362-87DF-4FE8-997F-B916AA123EDD}" type="sibTrans" cxnId="{0A6EB80E-39F0-4014-B9CA-12CF2F0D46F9}">
      <dgm:prSet/>
      <dgm:spPr/>
      <dgm:t>
        <a:bodyPr/>
        <a:lstStyle/>
        <a:p>
          <a:endParaRPr lang="en-US"/>
        </a:p>
      </dgm:t>
    </dgm:pt>
    <dgm:pt modelId="{0C9BF597-FFDD-4DC7-9EE2-4DA7F7B2F6D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88865B9-98E9-4687-9D1E-FA44E6524F3B}" type="parTrans" cxnId="{AD03D219-0107-40BE-B96D-C13F2A888C62}">
      <dgm:prSet/>
      <dgm:spPr/>
      <dgm:t>
        <a:bodyPr/>
        <a:lstStyle/>
        <a:p>
          <a:endParaRPr lang="en-US"/>
        </a:p>
      </dgm:t>
    </dgm:pt>
    <dgm:pt modelId="{B9754460-1CC3-4054-9AB9-66A9D5848E16}" type="sibTrans" cxnId="{AD03D219-0107-40BE-B96D-C13F2A888C62}">
      <dgm:prSet/>
      <dgm:spPr/>
      <dgm:t>
        <a:bodyPr/>
        <a:lstStyle/>
        <a:p>
          <a:endParaRPr lang="en-US"/>
        </a:p>
      </dgm:t>
    </dgm:pt>
    <dgm:pt modelId="{1E67008A-7A37-4E1C-95AD-0FDE6FEEF64E}" type="pres">
      <dgm:prSet presAssocID="{366D83A4-ABB4-4BD3-A7D5-C337A3DA61B7}" presName="compositeShape" presStyleCnt="0">
        <dgm:presLayoutVars>
          <dgm:chMax val="7"/>
          <dgm:dir/>
          <dgm:resizeHandles val="exact"/>
        </dgm:presLayoutVars>
      </dgm:prSet>
      <dgm:spPr/>
    </dgm:pt>
    <dgm:pt modelId="{18E70AAE-2E76-4A1B-8F82-12E24D38FCAA}" type="pres">
      <dgm:prSet presAssocID="{934DABD8-A3CE-49B3-9640-F1C4D1A205D5}" presName="circ1" presStyleLbl="vennNode1" presStyleIdx="0" presStyleCnt="3" custLinFactNeighborX="1327" custLinFactNeighborY="-2083"/>
      <dgm:spPr/>
      <dgm:t>
        <a:bodyPr/>
        <a:lstStyle/>
        <a:p>
          <a:endParaRPr lang="en-US"/>
        </a:p>
      </dgm:t>
    </dgm:pt>
    <dgm:pt modelId="{03BAE8C4-7716-4B8D-8D94-348D0D737118}" type="pres">
      <dgm:prSet presAssocID="{934DABD8-A3CE-49B3-9640-F1C4D1A205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CBF7-AAF5-4FA3-AB2C-60B4567F2DE7}" type="pres">
      <dgm:prSet presAssocID="{0E066383-93E8-433B-BC42-D61EF14AF772}" presName="circ2" presStyleLbl="vennNode1" presStyleIdx="1" presStyleCnt="3" custLinFactNeighborX="18462" custLinFactNeighborY="70265"/>
      <dgm:spPr/>
      <dgm:t>
        <a:bodyPr/>
        <a:lstStyle/>
        <a:p>
          <a:endParaRPr lang="en-US"/>
        </a:p>
      </dgm:t>
    </dgm:pt>
    <dgm:pt modelId="{489F5AE7-3574-49F0-A342-6018DA36CCCA}" type="pres">
      <dgm:prSet presAssocID="{0E066383-93E8-433B-BC42-D61EF14AF7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A64C5-0893-49B9-AF34-8CDA8072FCFD}" type="pres">
      <dgm:prSet presAssocID="{0C9BF597-FFDD-4DC7-9EE2-4DA7F7B2F6D3}" presName="circ3" presStyleLbl="vennNode1" presStyleIdx="2" presStyleCnt="3"/>
      <dgm:spPr/>
      <dgm:t>
        <a:bodyPr/>
        <a:lstStyle/>
        <a:p>
          <a:endParaRPr lang="en-US"/>
        </a:p>
      </dgm:t>
    </dgm:pt>
    <dgm:pt modelId="{B0B4B4C1-723C-44D8-BB4B-10A7C54DDB97}" type="pres">
      <dgm:prSet presAssocID="{0C9BF597-FFDD-4DC7-9EE2-4DA7F7B2F6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EB80E-39F0-4014-B9CA-12CF2F0D46F9}" srcId="{366D83A4-ABB4-4BD3-A7D5-C337A3DA61B7}" destId="{0E066383-93E8-433B-BC42-D61EF14AF772}" srcOrd="1" destOrd="0" parTransId="{BFEDEFA7-8246-4007-88B6-E03D33815124}" sibTransId="{F6877362-87DF-4FE8-997F-B916AA123EDD}"/>
    <dgm:cxn modelId="{0747BD20-5065-4638-B3D4-A7A84CC6BED8}" type="presOf" srcId="{0E066383-93E8-433B-BC42-D61EF14AF772}" destId="{489F5AE7-3574-49F0-A342-6018DA36CCCA}" srcOrd="1" destOrd="0" presId="urn:microsoft.com/office/officeart/2005/8/layout/venn1"/>
    <dgm:cxn modelId="{EB515A48-6F30-4BAA-B74D-504218DD450D}" type="presOf" srcId="{934DABD8-A3CE-49B3-9640-F1C4D1A205D5}" destId="{03BAE8C4-7716-4B8D-8D94-348D0D737118}" srcOrd="1" destOrd="0" presId="urn:microsoft.com/office/officeart/2005/8/layout/venn1"/>
    <dgm:cxn modelId="{E61FBC56-856C-407C-8E30-B406C71E398D}" srcId="{366D83A4-ABB4-4BD3-A7D5-C337A3DA61B7}" destId="{934DABD8-A3CE-49B3-9640-F1C4D1A205D5}" srcOrd="0" destOrd="0" parTransId="{4390E632-4D71-4137-99F1-ABC375193D48}" sibTransId="{EF2A0D4B-8FF9-4E91-AEA9-1B12FF4A1FC1}"/>
    <dgm:cxn modelId="{C0E76B49-4A6C-4A5C-840D-B04B1856C856}" type="presOf" srcId="{0C9BF597-FFDD-4DC7-9EE2-4DA7F7B2F6D3}" destId="{B0B4B4C1-723C-44D8-BB4B-10A7C54DDB97}" srcOrd="1" destOrd="0" presId="urn:microsoft.com/office/officeart/2005/8/layout/venn1"/>
    <dgm:cxn modelId="{95B4966B-4E38-4DFC-A357-6E87247811BB}" type="presOf" srcId="{0C9BF597-FFDD-4DC7-9EE2-4DA7F7B2F6D3}" destId="{904A64C5-0893-49B9-AF34-8CDA8072FCFD}" srcOrd="0" destOrd="0" presId="urn:microsoft.com/office/officeart/2005/8/layout/venn1"/>
    <dgm:cxn modelId="{8968884D-0A49-4C39-A31A-B6A028B9C976}" type="presOf" srcId="{0E066383-93E8-433B-BC42-D61EF14AF772}" destId="{AB14CBF7-AAF5-4FA3-AB2C-60B4567F2DE7}" srcOrd="0" destOrd="0" presId="urn:microsoft.com/office/officeart/2005/8/layout/venn1"/>
    <dgm:cxn modelId="{88B55CBD-B8F0-41C3-9A5D-F440C230E0E3}" type="presOf" srcId="{366D83A4-ABB4-4BD3-A7D5-C337A3DA61B7}" destId="{1E67008A-7A37-4E1C-95AD-0FDE6FEEF64E}" srcOrd="0" destOrd="0" presId="urn:microsoft.com/office/officeart/2005/8/layout/venn1"/>
    <dgm:cxn modelId="{01D81932-521F-486A-ABE3-6748111BD1C2}" type="presOf" srcId="{934DABD8-A3CE-49B3-9640-F1C4D1A205D5}" destId="{18E70AAE-2E76-4A1B-8F82-12E24D38FCAA}" srcOrd="0" destOrd="0" presId="urn:microsoft.com/office/officeart/2005/8/layout/venn1"/>
    <dgm:cxn modelId="{AD03D219-0107-40BE-B96D-C13F2A888C62}" srcId="{366D83A4-ABB4-4BD3-A7D5-C337A3DA61B7}" destId="{0C9BF597-FFDD-4DC7-9EE2-4DA7F7B2F6D3}" srcOrd="2" destOrd="0" parTransId="{D88865B9-98E9-4687-9D1E-FA44E6524F3B}" sibTransId="{B9754460-1CC3-4054-9AB9-66A9D5848E16}"/>
    <dgm:cxn modelId="{8A7BF6B9-1DDC-44D0-AE39-1E4509106DCD}" type="presParOf" srcId="{1E67008A-7A37-4E1C-95AD-0FDE6FEEF64E}" destId="{18E70AAE-2E76-4A1B-8F82-12E24D38FCAA}" srcOrd="0" destOrd="0" presId="urn:microsoft.com/office/officeart/2005/8/layout/venn1"/>
    <dgm:cxn modelId="{36929893-E1D9-4C4D-B181-29B797AD734A}" type="presParOf" srcId="{1E67008A-7A37-4E1C-95AD-0FDE6FEEF64E}" destId="{03BAE8C4-7716-4B8D-8D94-348D0D737118}" srcOrd="1" destOrd="0" presId="urn:microsoft.com/office/officeart/2005/8/layout/venn1"/>
    <dgm:cxn modelId="{8D970DA9-4A4A-4259-A56C-5286DCBD188E}" type="presParOf" srcId="{1E67008A-7A37-4E1C-95AD-0FDE6FEEF64E}" destId="{AB14CBF7-AAF5-4FA3-AB2C-60B4567F2DE7}" srcOrd="2" destOrd="0" presId="urn:microsoft.com/office/officeart/2005/8/layout/venn1"/>
    <dgm:cxn modelId="{359260CB-F0EA-4B8E-B2DA-30914BE60947}" type="presParOf" srcId="{1E67008A-7A37-4E1C-95AD-0FDE6FEEF64E}" destId="{489F5AE7-3574-49F0-A342-6018DA36CCCA}" srcOrd="3" destOrd="0" presId="urn:microsoft.com/office/officeart/2005/8/layout/venn1"/>
    <dgm:cxn modelId="{C97AE125-B56F-49FE-B91B-8C6178BAADB8}" type="presParOf" srcId="{1E67008A-7A37-4E1C-95AD-0FDE6FEEF64E}" destId="{904A64C5-0893-49B9-AF34-8CDA8072FCFD}" srcOrd="4" destOrd="0" presId="urn:microsoft.com/office/officeart/2005/8/layout/venn1"/>
    <dgm:cxn modelId="{425498CC-4140-4FAC-BF17-A69E58CA7438}" type="presParOf" srcId="{1E67008A-7A37-4E1C-95AD-0FDE6FEEF64E}" destId="{B0B4B4C1-723C-44D8-BB4B-10A7C54DDB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A2EF-F7FA-48EB-8586-CC2DA8E32484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B19F7D-F01A-4B7F-A11D-32F51B306EB7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AEF99DC-45B1-4976-84E5-F9D738361136}" type="sibTrans" cxnId="{E15B0F18-7E97-4608-8FF2-F6AACBCFD853}">
      <dgm:prSet/>
      <dgm:spPr/>
      <dgm:t>
        <a:bodyPr/>
        <a:lstStyle/>
        <a:p>
          <a:endParaRPr lang="en-US"/>
        </a:p>
      </dgm:t>
    </dgm:pt>
    <dgm:pt modelId="{2F718967-C25A-4704-99AD-E7DA685C3008}" type="parTrans" cxnId="{E15B0F18-7E97-4608-8FF2-F6AACBCFD853}">
      <dgm:prSet/>
      <dgm:spPr/>
      <dgm:t>
        <a:bodyPr/>
        <a:lstStyle/>
        <a:p>
          <a:endParaRPr lang="en-US"/>
        </a:p>
      </dgm:t>
    </dgm:pt>
    <dgm:pt modelId="{35AB31EF-C71D-4FA6-B52B-F4C187359C09}" type="pres">
      <dgm:prSet presAssocID="{B778A2EF-F7FA-48EB-8586-CC2DA8E324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3BFB6A-15D7-4EB2-89E0-F106F3809B96}" type="pres">
      <dgm:prSet presAssocID="{20B19F7D-F01A-4B7F-A11D-32F51B306EB7}" presName="Name5" presStyleLbl="vennNode1" presStyleIdx="0" presStyleCnt="1" custLinFactNeighborY="-13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B0F18-7E97-4608-8FF2-F6AACBCFD853}" srcId="{B778A2EF-F7FA-48EB-8586-CC2DA8E32484}" destId="{20B19F7D-F01A-4B7F-A11D-32F51B306EB7}" srcOrd="0" destOrd="0" parTransId="{2F718967-C25A-4704-99AD-E7DA685C3008}" sibTransId="{7AEF99DC-45B1-4976-84E5-F9D738361136}"/>
    <dgm:cxn modelId="{8C01F3A4-48C6-4AD6-AA93-ADD6BCBC920F}" type="presOf" srcId="{20B19F7D-F01A-4B7F-A11D-32F51B306EB7}" destId="{F03BFB6A-15D7-4EB2-89E0-F106F3809B96}" srcOrd="0" destOrd="0" presId="urn:microsoft.com/office/officeart/2005/8/layout/venn3"/>
    <dgm:cxn modelId="{32D395B7-4A55-44D4-A26B-5AE21D7AFCD4}" type="presOf" srcId="{B778A2EF-F7FA-48EB-8586-CC2DA8E32484}" destId="{35AB31EF-C71D-4FA6-B52B-F4C187359C09}" srcOrd="0" destOrd="0" presId="urn:microsoft.com/office/officeart/2005/8/layout/venn3"/>
    <dgm:cxn modelId="{8E633F71-233B-4C16-90A0-0BA185623ECF}" type="presParOf" srcId="{35AB31EF-C71D-4FA6-B52B-F4C187359C09}" destId="{F03BFB6A-15D7-4EB2-89E0-F106F3809B96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097B3-E449-4DC1-8294-DF4B2DA7E57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6D332-5F74-4805-BABC-15A2F5D5E5F0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3600" b="1" dirty="0" smtClean="0">
              <a:solidFill>
                <a:schemeClr val="tx1"/>
              </a:solidFill>
            </a:rPr>
            <a:t>B</a:t>
          </a:r>
          <a:endParaRPr lang="en-US" sz="3600" b="1" dirty="0">
            <a:solidFill>
              <a:schemeClr val="tx1"/>
            </a:solidFill>
          </a:endParaRPr>
        </a:p>
      </dgm:t>
    </dgm:pt>
    <dgm:pt modelId="{FC280DEB-BA16-4BF6-B030-3F76BA327258}" type="parTrans" cxnId="{5277685C-F765-44C7-B0FD-75901BA21046}">
      <dgm:prSet/>
      <dgm:spPr/>
      <dgm:t>
        <a:bodyPr/>
        <a:lstStyle/>
        <a:p>
          <a:endParaRPr lang="en-US"/>
        </a:p>
      </dgm:t>
    </dgm:pt>
    <dgm:pt modelId="{32DD1A51-E480-4456-A319-5FF2726FEC36}" type="sibTrans" cxnId="{5277685C-F765-44C7-B0FD-75901BA21046}">
      <dgm:prSet/>
      <dgm:spPr/>
      <dgm:t>
        <a:bodyPr/>
        <a:lstStyle/>
        <a:p>
          <a:endParaRPr lang="en-US"/>
        </a:p>
      </dgm:t>
    </dgm:pt>
    <dgm:pt modelId="{122A6BF1-5008-4DCF-81CF-7FFFF5F53F63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A</a:t>
          </a:r>
          <a:endParaRPr lang="en-US" sz="4000" b="1" dirty="0">
            <a:solidFill>
              <a:schemeClr val="tx1"/>
            </a:solidFill>
          </a:endParaRPr>
        </a:p>
      </dgm:t>
    </dgm:pt>
    <dgm:pt modelId="{CF4B6611-CECB-434A-AE8E-64C739B888DC}" type="parTrans" cxnId="{E3AE4A46-B5B7-4C5E-A445-A05CBBCEAB19}">
      <dgm:prSet/>
      <dgm:spPr/>
      <dgm:t>
        <a:bodyPr/>
        <a:lstStyle/>
        <a:p>
          <a:endParaRPr lang="en-US"/>
        </a:p>
      </dgm:t>
    </dgm:pt>
    <dgm:pt modelId="{76C3EEA5-C688-4FDD-9491-7D86F30B2F05}" type="sibTrans" cxnId="{E3AE4A46-B5B7-4C5E-A445-A05CBBCEAB19}">
      <dgm:prSet/>
      <dgm:spPr/>
      <dgm:t>
        <a:bodyPr/>
        <a:lstStyle/>
        <a:p>
          <a:endParaRPr lang="en-US"/>
        </a:p>
      </dgm:t>
    </dgm:pt>
    <dgm:pt modelId="{1B02AB2F-BD1E-4C5B-940D-93ABF26F0F79}" type="pres">
      <dgm:prSet presAssocID="{FEA097B3-E449-4DC1-8294-DF4B2DA7E57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834FF3-4EB4-4428-9204-C69372BEE527}" type="pres">
      <dgm:prSet presAssocID="{FEA097B3-E449-4DC1-8294-DF4B2DA7E570}" presName="comp1" presStyleCnt="0"/>
      <dgm:spPr/>
    </dgm:pt>
    <dgm:pt modelId="{ED5A5A0F-62D1-4617-94E7-5CE5B71EE6A2}" type="pres">
      <dgm:prSet presAssocID="{FEA097B3-E449-4DC1-8294-DF4B2DA7E570}" presName="circle1" presStyleLbl="node1" presStyleIdx="0" presStyleCnt="2" custLinFactNeighborX="-373" custLinFactNeighborY="-746"/>
      <dgm:spPr/>
      <dgm:t>
        <a:bodyPr/>
        <a:lstStyle/>
        <a:p>
          <a:endParaRPr lang="en-US"/>
        </a:p>
      </dgm:t>
    </dgm:pt>
    <dgm:pt modelId="{8837DAE0-A049-47E8-A03A-98F59948F2CC}" type="pres">
      <dgm:prSet presAssocID="{FEA097B3-E449-4DC1-8294-DF4B2DA7E570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8BB1B-955F-461B-B899-EF4EDE8FA465}" type="pres">
      <dgm:prSet presAssocID="{FEA097B3-E449-4DC1-8294-DF4B2DA7E570}" presName="comp2" presStyleCnt="0"/>
      <dgm:spPr/>
    </dgm:pt>
    <dgm:pt modelId="{103EAB37-8AC3-437E-85A8-93A918BC5E6E}" type="pres">
      <dgm:prSet presAssocID="{FEA097B3-E449-4DC1-8294-DF4B2DA7E570}" presName="circle2" presStyleLbl="node1" presStyleIdx="1" presStyleCnt="2" custScaleX="68657" custScaleY="67164" custLinFactNeighborX="0" custLinFactNeighborY="0"/>
      <dgm:spPr/>
      <dgm:t>
        <a:bodyPr/>
        <a:lstStyle/>
        <a:p>
          <a:endParaRPr lang="en-US"/>
        </a:p>
      </dgm:t>
    </dgm:pt>
    <dgm:pt modelId="{E399DB88-89C8-452A-8EB0-B21C894E45A4}" type="pres">
      <dgm:prSet presAssocID="{FEA097B3-E449-4DC1-8294-DF4B2DA7E57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1E5594-4B43-4A7C-8CE5-5218327CF537}" type="presOf" srcId="{122A6BF1-5008-4DCF-81CF-7FFFF5F53F63}" destId="{103EAB37-8AC3-437E-85A8-93A918BC5E6E}" srcOrd="0" destOrd="0" presId="urn:microsoft.com/office/officeart/2005/8/layout/venn2"/>
    <dgm:cxn modelId="{92D14579-06F2-41D4-B810-593DB1B17BB5}" type="presOf" srcId="{122A6BF1-5008-4DCF-81CF-7FFFF5F53F63}" destId="{E399DB88-89C8-452A-8EB0-B21C894E45A4}" srcOrd="1" destOrd="0" presId="urn:microsoft.com/office/officeart/2005/8/layout/venn2"/>
    <dgm:cxn modelId="{F2333F5B-E6A3-4EC9-94A6-B95E23734707}" type="presOf" srcId="{2B26D332-5F74-4805-BABC-15A2F5D5E5F0}" destId="{8837DAE0-A049-47E8-A03A-98F59948F2CC}" srcOrd="1" destOrd="0" presId="urn:microsoft.com/office/officeart/2005/8/layout/venn2"/>
    <dgm:cxn modelId="{E3AE4A46-B5B7-4C5E-A445-A05CBBCEAB19}" srcId="{FEA097B3-E449-4DC1-8294-DF4B2DA7E570}" destId="{122A6BF1-5008-4DCF-81CF-7FFFF5F53F63}" srcOrd="1" destOrd="0" parTransId="{CF4B6611-CECB-434A-AE8E-64C739B888DC}" sibTransId="{76C3EEA5-C688-4FDD-9491-7D86F30B2F05}"/>
    <dgm:cxn modelId="{1948C4C2-79F7-4509-B864-728742A6113E}" type="presOf" srcId="{FEA097B3-E449-4DC1-8294-DF4B2DA7E570}" destId="{1B02AB2F-BD1E-4C5B-940D-93ABF26F0F79}" srcOrd="0" destOrd="0" presId="urn:microsoft.com/office/officeart/2005/8/layout/venn2"/>
    <dgm:cxn modelId="{5277685C-F765-44C7-B0FD-75901BA21046}" srcId="{FEA097B3-E449-4DC1-8294-DF4B2DA7E570}" destId="{2B26D332-5F74-4805-BABC-15A2F5D5E5F0}" srcOrd="0" destOrd="0" parTransId="{FC280DEB-BA16-4BF6-B030-3F76BA327258}" sibTransId="{32DD1A51-E480-4456-A319-5FF2726FEC36}"/>
    <dgm:cxn modelId="{D95C680E-F913-4A8B-9D80-497FB207CEA1}" type="presOf" srcId="{2B26D332-5F74-4805-BABC-15A2F5D5E5F0}" destId="{ED5A5A0F-62D1-4617-94E7-5CE5B71EE6A2}" srcOrd="0" destOrd="0" presId="urn:microsoft.com/office/officeart/2005/8/layout/venn2"/>
    <dgm:cxn modelId="{4C242ECA-3641-489B-8988-34D9515F0A0F}" type="presParOf" srcId="{1B02AB2F-BD1E-4C5B-940D-93ABF26F0F79}" destId="{9C834FF3-4EB4-4428-9204-C69372BEE527}" srcOrd="0" destOrd="0" presId="urn:microsoft.com/office/officeart/2005/8/layout/venn2"/>
    <dgm:cxn modelId="{D66B8DF0-5C9E-4778-9D2A-EA140949490E}" type="presParOf" srcId="{9C834FF3-4EB4-4428-9204-C69372BEE527}" destId="{ED5A5A0F-62D1-4617-94E7-5CE5B71EE6A2}" srcOrd="0" destOrd="0" presId="urn:microsoft.com/office/officeart/2005/8/layout/venn2"/>
    <dgm:cxn modelId="{2B2495B2-9585-41FF-A68F-4B5256819A3B}" type="presParOf" srcId="{9C834FF3-4EB4-4428-9204-C69372BEE527}" destId="{8837DAE0-A049-47E8-A03A-98F59948F2CC}" srcOrd="1" destOrd="0" presId="urn:microsoft.com/office/officeart/2005/8/layout/venn2"/>
    <dgm:cxn modelId="{52E246C4-1A06-43F2-BF2D-8140B1190ADB}" type="presParOf" srcId="{1B02AB2F-BD1E-4C5B-940D-93ABF26F0F79}" destId="{ECA8BB1B-955F-461B-B899-EF4EDE8FA465}" srcOrd="1" destOrd="0" presId="urn:microsoft.com/office/officeart/2005/8/layout/venn2"/>
    <dgm:cxn modelId="{48E3C64B-9128-4FD7-A39F-56E42C407128}" type="presParOf" srcId="{ECA8BB1B-955F-461B-B899-EF4EDE8FA465}" destId="{103EAB37-8AC3-437E-85A8-93A918BC5E6E}" srcOrd="0" destOrd="0" presId="urn:microsoft.com/office/officeart/2005/8/layout/venn2"/>
    <dgm:cxn modelId="{D1B1E799-2272-4B9E-9AD5-6F745E32BDFA}" type="presParOf" srcId="{ECA8BB1B-955F-461B-B899-EF4EDE8FA465}" destId="{E399DB88-89C8-452A-8EB0-B21C894E45A4}" srcOrd="1" destOrd="0" presId="urn:microsoft.com/office/officeart/2005/8/layout/ven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A097B3-E449-4DC1-8294-DF4B2DA7E57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26D332-5F74-4805-BABC-15A2F5D5E5F0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3600" b="1" dirty="0" smtClean="0">
              <a:solidFill>
                <a:schemeClr val="tx1"/>
              </a:solidFill>
            </a:rPr>
            <a:t>A</a:t>
          </a:r>
          <a:endParaRPr lang="en-US" sz="3600" b="1" dirty="0">
            <a:solidFill>
              <a:schemeClr val="tx1"/>
            </a:solidFill>
          </a:endParaRPr>
        </a:p>
      </dgm:t>
    </dgm:pt>
    <dgm:pt modelId="{FC280DEB-BA16-4BF6-B030-3F76BA327258}" type="parTrans" cxnId="{5277685C-F765-44C7-B0FD-75901BA21046}">
      <dgm:prSet/>
      <dgm:spPr/>
      <dgm:t>
        <a:bodyPr/>
        <a:lstStyle/>
        <a:p>
          <a:endParaRPr lang="en-US"/>
        </a:p>
      </dgm:t>
    </dgm:pt>
    <dgm:pt modelId="{32DD1A51-E480-4456-A319-5FF2726FEC36}" type="sibTrans" cxnId="{5277685C-F765-44C7-B0FD-75901BA21046}">
      <dgm:prSet/>
      <dgm:spPr/>
      <dgm:t>
        <a:bodyPr/>
        <a:lstStyle/>
        <a:p>
          <a:endParaRPr lang="en-US"/>
        </a:p>
      </dgm:t>
    </dgm:pt>
    <dgm:pt modelId="{122A6BF1-5008-4DCF-81CF-7FFFF5F53F63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4000" b="1" dirty="0" smtClean="0">
              <a:solidFill>
                <a:schemeClr val="tx1"/>
              </a:solidFill>
            </a:rPr>
            <a:t>B</a:t>
          </a:r>
          <a:endParaRPr lang="en-US" sz="4000" b="1" dirty="0">
            <a:solidFill>
              <a:schemeClr val="tx1"/>
            </a:solidFill>
          </a:endParaRPr>
        </a:p>
      </dgm:t>
    </dgm:pt>
    <dgm:pt modelId="{CF4B6611-CECB-434A-AE8E-64C739B888DC}" type="parTrans" cxnId="{E3AE4A46-B5B7-4C5E-A445-A05CBBCEAB19}">
      <dgm:prSet/>
      <dgm:spPr/>
      <dgm:t>
        <a:bodyPr/>
        <a:lstStyle/>
        <a:p>
          <a:endParaRPr lang="en-US"/>
        </a:p>
      </dgm:t>
    </dgm:pt>
    <dgm:pt modelId="{76C3EEA5-C688-4FDD-9491-7D86F30B2F05}" type="sibTrans" cxnId="{E3AE4A46-B5B7-4C5E-A445-A05CBBCEAB19}">
      <dgm:prSet/>
      <dgm:spPr/>
      <dgm:t>
        <a:bodyPr/>
        <a:lstStyle/>
        <a:p>
          <a:endParaRPr lang="en-US"/>
        </a:p>
      </dgm:t>
    </dgm:pt>
    <dgm:pt modelId="{1B02AB2F-BD1E-4C5B-940D-93ABF26F0F79}" type="pres">
      <dgm:prSet presAssocID="{FEA097B3-E449-4DC1-8294-DF4B2DA7E57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834FF3-4EB4-4428-9204-C69372BEE527}" type="pres">
      <dgm:prSet presAssocID="{FEA097B3-E449-4DC1-8294-DF4B2DA7E570}" presName="comp1" presStyleCnt="0"/>
      <dgm:spPr/>
    </dgm:pt>
    <dgm:pt modelId="{ED5A5A0F-62D1-4617-94E7-5CE5B71EE6A2}" type="pres">
      <dgm:prSet presAssocID="{FEA097B3-E449-4DC1-8294-DF4B2DA7E570}" presName="circle1" presStyleLbl="node1" presStyleIdx="0" presStyleCnt="2" custLinFactNeighborX="-373" custLinFactNeighborY="-746"/>
      <dgm:spPr/>
      <dgm:t>
        <a:bodyPr/>
        <a:lstStyle/>
        <a:p>
          <a:endParaRPr lang="en-US"/>
        </a:p>
      </dgm:t>
    </dgm:pt>
    <dgm:pt modelId="{8837DAE0-A049-47E8-A03A-98F59948F2CC}" type="pres">
      <dgm:prSet presAssocID="{FEA097B3-E449-4DC1-8294-DF4B2DA7E570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8BB1B-955F-461B-B899-EF4EDE8FA465}" type="pres">
      <dgm:prSet presAssocID="{FEA097B3-E449-4DC1-8294-DF4B2DA7E570}" presName="comp2" presStyleCnt="0"/>
      <dgm:spPr/>
    </dgm:pt>
    <dgm:pt modelId="{103EAB37-8AC3-437E-85A8-93A918BC5E6E}" type="pres">
      <dgm:prSet presAssocID="{FEA097B3-E449-4DC1-8294-DF4B2DA7E570}" presName="circle2" presStyleLbl="node1" presStyleIdx="1" presStyleCnt="2" custScaleX="68657" custScaleY="67164" custLinFactNeighborX="0" custLinFactNeighborY="0"/>
      <dgm:spPr/>
      <dgm:t>
        <a:bodyPr/>
        <a:lstStyle/>
        <a:p>
          <a:endParaRPr lang="en-US"/>
        </a:p>
      </dgm:t>
    </dgm:pt>
    <dgm:pt modelId="{E399DB88-89C8-452A-8EB0-B21C894E45A4}" type="pres">
      <dgm:prSet presAssocID="{FEA097B3-E449-4DC1-8294-DF4B2DA7E57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AE4A46-B5B7-4C5E-A445-A05CBBCEAB19}" srcId="{FEA097B3-E449-4DC1-8294-DF4B2DA7E570}" destId="{122A6BF1-5008-4DCF-81CF-7FFFF5F53F63}" srcOrd="1" destOrd="0" parTransId="{CF4B6611-CECB-434A-AE8E-64C739B888DC}" sibTransId="{76C3EEA5-C688-4FDD-9491-7D86F30B2F05}"/>
    <dgm:cxn modelId="{70EDEC9D-9CED-4101-BCBD-BAB941D42245}" type="presOf" srcId="{FEA097B3-E449-4DC1-8294-DF4B2DA7E570}" destId="{1B02AB2F-BD1E-4C5B-940D-93ABF26F0F79}" srcOrd="0" destOrd="0" presId="urn:microsoft.com/office/officeart/2005/8/layout/venn2"/>
    <dgm:cxn modelId="{4874BB8D-C2BF-4758-AB4B-860F24B1B41C}" type="presOf" srcId="{122A6BF1-5008-4DCF-81CF-7FFFF5F53F63}" destId="{E399DB88-89C8-452A-8EB0-B21C894E45A4}" srcOrd="1" destOrd="0" presId="urn:microsoft.com/office/officeart/2005/8/layout/venn2"/>
    <dgm:cxn modelId="{936A63BF-7B86-4605-8D8B-E7CFF5E16965}" type="presOf" srcId="{2B26D332-5F74-4805-BABC-15A2F5D5E5F0}" destId="{8837DAE0-A049-47E8-A03A-98F59948F2CC}" srcOrd="1" destOrd="0" presId="urn:microsoft.com/office/officeart/2005/8/layout/venn2"/>
    <dgm:cxn modelId="{5277685C-F765-44C7-B0FD-75901BA21046}" srcId="{FEA097B3-E449-4DC1-8294-DF4B2DA7E570}" destId="{2B26D332-5F74-4805-BABC-15A2F5D5E5F0}" srcOrd="0" destOrd="0" parTransId="{FC280DEB-BA16-4BF6-B030-3F76BA327258}" sibTransId="{32DD1A51-E480-4456-A319-5FF2726FEC36}"/>
    <dgm:cxn modelId="{BC64D8AC-4B26-498E-8B9A-762DB9C6954D}" type="presOf" srcId="{2B26D332-5F74-4805-BABC-15A2F5D5E5F0}" destId="{ED5A5A0F-62D1-4617-94E7-5CE5B71EE6A2}" srcOrd="0" destOrd="0" presId="urn:microsoft.com/office/officeart/2005/8/layout/venn2"/>
    <dgm:cxn modelId="{9E9013E5-AA85-4A4D-9353-24DB3FD03793}" type="presOf" srcId="{122A6BF1-5008-4DCF-81CF-7FFFF5F53F63}" destId="{103EAB37-8AC3-437E-85A8-93A918BC5E6E}" srcOrd="0" destOrd="0" presId="urn:microsoft.com/office/officeart/2005/8/layout/venn2"/>
    <dgm:cxn modelId="{14393B98-F0BA-40F8-9E52-31E25216022E}" type="presParOf" srcId="{1B02AB2F-BD1E-4C5B-940D-93ABF26F0F79}" destId="{9C834FF3-4EB4-4428-9204-C69372BEE527}" srcOrd="0" destOrd="0" presId="urn:microsoft.com/office/officeart/2005/8/layout/venn2"/>
    <dgm:cxn modelId="{27F0FC7D-3AAE-4679-9693-5DD631D59090}" type="presParOf" srcId="{9C834FF3-4EB4-4428-9204-C69372BEE527}" destId="{ED5A5A0F-62D1-4617-94E7-5CE5B71EE6A2}" srcOrd="0" destOrd="0" presId="urn:microsoft.com/office/officeart/2005/8/layout/venn2"/>
    <dgm:cxn modelId="{FBCDF3E0-3E45-44F4-8714-E594ED9DC202}" type="presParOf" srcId="{9C834FF3-4EB4-4428-9204-C69372BEE527}" destId="{8837DAE0-A049-47E8-A03A-98F59948F2CC}" srcOrd="1" destOrd="0" presId="urn:microsoft.com/office/officeart/2005/8/layout/venn2"/>
    <dgm:cxn modelId="{CE814D9E-A2F2-44F3-B259-3E33C5F375EC}" type="presParOf" srcId="{1B02AB2F-BD1E-4C5B-940D-93ABF26F0F79}" destId="{ECA8BB1B-955F-461B-B899-EF4EDE8FA465}" srcOrd="1" destOrd="0" presId="urn:microsoft.com/office/officeart/2005/8/layout/venn2"/>
    <dgm:cxn modelId="{E839FBCF-0A99-4C06-959D-D2B8647E60FE}" type="presParOf" srcId="{ECA8BB1B-955F-461B-B899-EF4EDE8FA465}" destId="{103EAB37-8AC3-437E-85A8-93A918BC5E6E}" srcOrd="0" destOrd="0" presId="urn:microsoft.com/office/officeart/2005/8/layout/venn2"/>
    <dgm:cxn modelId="{4DC28C97-DCC0-4AB6-8413-6E4B2BE82493}" type="presParOf" srcId="{ECA8BB1B-955F-461B-B899-EF4EDE8FA465}" destId="{E399DB88-89C8-452A-8EB0-B21C894E45A4}" srcOrd="1" destOrd="0" presId="urn:microsoft.com/office/officeart/2005/8/layout/venn2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EDCDD8-ED5B-45A0-A7B5-427C6C331441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</dgm:pt>
    <dgm:pt modelId="{CCF47913-A154-45E7-B85B-ECF761500691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911D788-F73A-412C-A051-5D99EB40E040}" type="parTrans" cxnId="{E9887ADD-E13A-461A-B6DC-FF30F2BAA216}">
      <dgm:prSet/>
      <dgm:spPr/>
      <dgm:t>
        <a:bodyPr/>
        <a:lstStyle/>
        <a:p>
          <a:endParaRPr lang="en-US"/>
        </a:p>
      </dgm:t>
    </dgm:pt>
    <dgm:pt modelId="{7015A7A8-76A1-424C-97BE-C7F15CAA5B65}" type="sibTrans" cxnId="{E9887ADD-E13A-461A-B6DC-FF30F2BAA216}">
      <dgm:prSet/>
      <dgm:spPr/>
      <dgm:t>
        <a:bodyPr/>
        <a:lstStyle/>
        <a:p>
          <a:endParaRPr lang="en-US"/>
        </a:p>
      </dgm:t>
    </dgm:pt>
    <dgm:pt modelId="{926FBB4F-9C19-4855-A847-56AC94F4CBF2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DD9F972F-062F-4AB9-8AF6-C31C10249222}" type="parTrans" cxnId="{615B3477-6FAC-4BEA-9829-B61724B6DC0D}">
      <dgm:prSet/>
      <dgm:spPr/>
      <dgm:t>
        <a:bodyPr/>
        <a:lstStyle/>
        <a:p>
          <a:endParaRPr lang="en-US"/>
        </a:p>
      </dgm:t>
    </dgm:pt>
    <dgm:pt modelId="{DD749D37-338F-4EF0-85AD-849671071ED3}" type="sibTrans" cxnId="{615B3477-6FAC-4BEA-9829-B61724B6DC0D}">
      <dgm:prSet/>
      <dgm:spPr/>
      <dgm:t>
        <a:bodyPr/>
        <a:lstStyle/>
        <a:p>
          <a:endParaRPr lang="en-US"/>
        </a:p>
      </dgm:t>
    </dgm:pt>
    <dgm:pt modelId="{7D10DB81-99E3-4334-B472-8B0DCB373681}" type="pres">
      <dgm:prSet presAssocID="{8EEDCDD8-ED5B-45A0-A7B5-427C6C331441}" presName="compositeShape" presStyleCnt="0">
        <dgm:presLayoutVars>
          <dgm:chMax val="7"/>
          <dgm:dir/>
          <dgm:resizeHandles val="exact"/>
        </dgm:presLayoutVars>
      </dgm:prSet>
      <dgm:spPr/>
    </dgm:pt>
    <dgm:pt modelId="{41AFEB5B-EAE2-48A8-B1B6-97F86E68F008}" type="pres">
      <dgm:prSet presAssocID="{CCF47913-A154-45E7-B85B-ECF761500691}" presName="circ1" presStyleLbl="vennNode1" presStyleIdx="0" presStyleCnt="2"/>
      <dgm:spPr/>
      <dgm:t>
        <a:bodyPr/>
        <a:lstStyle/>
        <a:p>
          <a:endParaRPr lang="en-US"/>
        </a:p>
      </dgm:t>
    </dgm:pt>
    <dgm:pt modelId="{428B7B28-6F26-46C2-8B04-F561C1424704}" type="pres">
      <dgm:prSet presAssocID="{CCF47913-A154-45E7-B85B-ECF76150069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0E671-0BB7-43D6-8549-7696AE828F6B}" type="pres">
      <dgm:prSet presAssocID="{926FBB4F-9C19-4855-A847-56AC94F4CBF2}" presName="circ2" presStyleLbl="vennNode1" presStyleIdx="1" presStyleCnt="2" custLinFactNeighborX="450" custLinFactNeighborY="450"/>
      <dgm:spPr/>
      <dgm:t>
        <a:bodyPr/>
        <a:lstStyle/>
        <a:p>
          <a:endParaRPr lang="en-US"/>
        </a:p>
      </dgm:t>
    </dgm:pt>
    <dgm:pt modelId="{7878BD7C-FF3B-4EE6-82CC-426608ABF0BB}" type="pres">
      <dgm:prSet presAssocID="{926FBB4F-9C19-4855-A847-56AC94F4CBF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64156-5226-4E69-BCE6-5AE8AF9989EA}" type="presOf" srcId="{8EEDCDD8-ED5B-45A0-A7B5-427C6C331441}" destId="{7D10DB81-99E3-4334-B472-8B0DCB373681}" srcOrd="0" destOrd="0" presId="urn:microsoft.com/office/officeart/2005/8/layout/venn1"/>
    <dgm:cxn modelId="{93A73EA0-FB73-44E8-9CA3-D2FA98BF4E48}" type="presOf" srcId="{CCF47913-A154-45E7-B85B-ECF761500691}" destId="{428B7B28-6F26-46C2-8B04-F561C1424704}" srcOrd="1" destOrd="0" presId="urn:microsoft.com/office/officeart/2005/8/layout/venn1"/>
    <dgm:cxn modelId="{9A5FB6A5-44C8-495F-89D6-3E5325BCAB6B}" type="presOf" srcId="{CCF47913-A154-45E7-B85B-ECF761500691}" destId="{41AFEB5B-EAE2-48A8-B1B6-97F86E68F008}" srcOrd="0" destOrd="0" presId="urn:microsoft.com/office/officeart/2005/8/layout/venn1"/>
    <dgm:cxn modelId="{615B3477-6FAC-4BEA-9829-B61724B6DC0D}" srcId="{8EEDCDD8-ED5B-45A0-A7B5-427C6C331441}" destId="{926FBB4F-9C19-4855-A847-56AC94F4CBF2}" srcOrd="1" destOrd="0" parTransId="{DD9F972F-062F-4AB9-8AF6-C31C10249222}" sibTransId="{DD749D37-338F-4EF0-85AD-849671071ED3}"/>
    <dgm:cxn modelId="{E9887ADD-E13A-461A-B6DC-FF30F2BAA216}" srcId="{8EEDCDD8-ED5B-45A0-A7B5-427C6C331441}" destId="{CCF47913-A154-45E7-B85B-ECF761500691}" srcOrd="0" destOrd="0" parTransId="{C911D788-F73A-412C-A051-5D99EB40E040}" sibTransId="{7015A7A8-76A1-424C-97BE-C7F15CAA5B65}"/>
    <dgm:cxn modelId="{C2BD18EE-DFD2-4D85-893F-1766761B3656}" type="presOf" srcId="{926FBB4F-9C19-4855-A847-56AC94F4CBF2}" destId="{EED0E671-0BB7-43D6-8549-7696AE828F6B}" srcOrd="0" destOrd="0" presId="urn:microsoft.com/office/officeart/2005/8/layout/venn1"/>
    <dgm:cxn modelId="{46F81E1D-4985-4522-9626-81F0D1615D97}" type="presOf" srcId="{926FBB4F-9C19-4855-A847-56AC94F4CBF2}" destId="{7878BD7C-FF3B-4EE6-82CC-426608ABF0BB}" srcOrd="1" destOrd="0" presId="urn:microsoft.com/office/officeart/2005/8/layout/venn1"/>
    <dgm:cxn modelId="{DB259730-5889-4DFE-ABD1-CEABEFE2E867}" type="presParOf" srcId="{7D10DB81-99E3-4334-B472-8B0DCB373681}" destId="{41AFEB5B-EAE2-48A8-B1B6-97F86E68F008}" srcOrd="0" destOrd="0" presId="urn:microsoft.com/office/officeart/2005/8/layout/venn1"/>
    <dgm:cxn modelId="{3BD140EE-5C41-40C6-92C2-59468BADBE9D}" type="presParOf" srcId="{7D10DB81-99E3-4334-B472-8B0DCB373681}" destId="{428B7B28-6F26-46C2-8B04-F561C1424704}" srcOrd="1" destOrd="0" presId="urn:microsoft.com/office/officeart/2005/8/layout/venn1"/>
    <dgm:cxn modelId="{390AE4DF-E0BC-4626-94DE-FDCBCF29B2C2}" type="presParOf" srcId="{7D10DB81-99E3-4334-B472-8B0DCB373681}" destId="{EED0E671-0BB7-43D6-8549-7696AE828F6B}" srcOrd="2" destOrd="0" presId="urn:microsoft.com/office/officeart/2005/8/layout/venn1"/>
    <dgm:cxn modelId="{BD2283E3-966D-44FC-BBFF-1305FA4C588C}" type="presParOf" srcId="{7D10DB81-99E3-4334-B472-8B0DCB373681}" destId="{7878BD7C-FF3B-4EE6-82CC-426608ABF0B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A976BE-286B-4470-9813-9BD8F6B3CB2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C071F7F-FCB9-4EB8-B7BB-22E90A997CB4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E70599E7-1C5D-491A-BD5D-4924D4FA807F}" type="parTrans" cxnId="{B3B68A8F-FBB5-4442-9BFD-D6CC93C922E3}">
      <dgm:prSet/>
      <dgm:spPr/>
      <dgm:t>
        <a:bodyPr/>
        <a:lstStyle/>
        <a:p>
          <a:endParaRPr lang="en-US"/>
        </a:p>
      </dgm:t>
    </dgm:pt>
    <dgm:pt modelId="{72E12776-7812-43FF-95B7-2E93F6364896}" type="sibTrans" cxnId="{B3B68A8F-FBB5-4442-9BFD-D6CC93C922E3}">
      <dgm:prSet/>
      <dgm:spPr/>
      <dgm:t>
        <a:bodyPr/>
        <a:lstStyle/>
        <a:p>
          <a:endParaRPr lang="en-US"/>
        </a:p>
      </dgm:t>
    </dgm:pt>
    <dgm:pt modelId="{265754F1-783B-4AAF-B04A-387AC9136E83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A08FB1BA-4243-4B23-AD91-EEAE22BD2B56}" type="parTrans" cxnId="{D7B65F50-7504-4EC8-A309-3BDE6B804E12}">
      <dgm:prSet/>
      <dgm:spPr/>
      <dgm:t>
        <a:bodyPr/>
        <a:lstStyle/>
        <a:p>
          <a:endParaRPr lang="en-US"/>
        </a:p>
      </dgm:t>
    </dgm:pt>
    <dgm:pt modelId="{68CBF4CE-ABF3-465A-B30B-55A9C8DFAB82}" type="sibTrans" cxnId="{D7B65F50-7504-4EC8-A309-3BDE6B804E12}">
      <dgm:prSet/>
      <dgm:spPr/>
      <dgm:t>
        <a:bodyPr/>
        <a:lstStyle/>
        <a:p>
          <a:endParaRPr lang="en-US"/>
        </a:p>
      </dgm:t>
    </dgm:pt>
    <dgm:pt modelId="{DF9AF24B-FC90-4080-9327-ABD1CAF325EE}" type="pres">
      <dgm:prSet presAssocID="{FAA976BE-286B-4470-9813-9BD8F6B3CB26}" presName="compositeShape" presStyleCnt="0">
        <dgm:presLayoutVars>
          <dgm:chMax val="7"/>
          <dgm:dir/>
          <dgm:resizeHandles val="exact"/>
        </dgm:presLayoutVars>
      </dgm:prSet>
      <dgm:spPr/>
    </dgm:pt>
    <dgm:pt modelId="{084B650E-18CA-4139-B9A5-04B9D8118E95}" type="pres">
      <dgm:prSet presAssocID="{9C071F7F-FCB9-4EB8-B7BB-22E90A997CB4}" presName="circ1" presStyleLbl="vennNode1" presStyleIdx="0" presStyleCnt="2"/>
      <dgm:spPr/>
      <dgm:t>
        <a:bodyPr/>
        <a:lstStyle/>
        <a:p>
          <a:endParaRPr lang="en-US"/>
        </a:p>
      </dgm:t>
    </dgm:pt>
    <dgm:pt modelId="{DF3D9342-D957-46B9-92F1-B624CB4B04D9}" type="pres">
      <dgm:prSet presAssocID="{9C071F7F-FCB9-4EB8-B7BB-22E90A997CB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F0C6F-266C-48B0-B943-3634D4FF05AC}" type="pres">
      <dgm:prSet presAssocID="{265754F1-783B-4AAF-B04A-387AC9136E83}" presName="circ2" presStyleLbl="vennNode1" presStyleIdx="1" presStyleCnt="2" custLinFactNeighborX="-3935" custLinFactNeighborY="1201"/>
      <dgm:spPr/>
      <dgm:t>
        <a:bodyPr/>
        <a:lstStyle/>
        <a:p>
          <a:endParaRPr lang="en-US"/>
        </a:p>
      </dgm:t>
    </dgm:pt>
    <dgm:pt modelId="{34563D6A-127E-4531-B4A6-0DCECCBF2127}" type="pres">
      <dgm:prSet presAssocID="{265754F1-783B-4AAF-B04A-387AC9136E8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FB32B-02C7-49E9-9715-DAE3D1C05F27}" type="presOf" srcId="{265754F1-783B-4AAF-B04A-387AC9136E83}" destId="{BB5F0C6F-266C-48B0-B943-3634D4FF05AC}" srcOrd="0" destOrd="0" presId="urn:microsoft.com/office/officeart/2005/8/layout/venn1"/>
    <dgm:cxn modelId="{EF343C3E-84F2-43EA-A071-EC8C9395989C}" type="presOf" srcId="{FAA976BE-286B-4470-9813-9BD8F6B3CB26}" destId="{DF9AF24B-FC90-4080-9327-ABD1CAF325EE}" srcOrd="0" destOrd="0" presId="urn:microsoft.com/office/officeart/2005/8/layout/venn1"/>
    <dgm:cxn modelId="{D7B65F50-7504-4EC8-A309-3BDE6B804E12}" srcId="{FAA976BE-286B-4470-9813-9BD8F6B3CB26}" destId="{265754F1-783B-4AAF-B04A-387AC9136E83}" srcOrd="1" destOrd="0" parTransId="{A08FB1BA-4243-4B23-AD91-EEAE22BD2B56}" sibTransId="{68CBF4CE-ABF3-465A-B30B-55A9C8DFAB82}"/>
    <dgm:cxn modelId="{74A6B64B-DB6F-471F-A972-F5FE2921DEC8}" type="presOf" srcId="{265754F1-783B-4AAF-B04A-387AC9136E83}" destId="{34563D6A-127E-4531-B4A6-0DCECCBF2127}" srcOrd="1" destOrd="0" presId="urn:microsoft.com/office/officeart/2005/8/layout/venn1"/>
    <dgm:cxn modelId="{01484BA2-6CB1-4A51-BC4F-993B8C308833}" type="presOf" srcId="{9C071F7F-FCB9-4EB8-B7BB-22E90A997CB4}" destId="{084B650E-18CA-4139-B9A5-04B9D8118E95}" srcOrd="0" destOrd="0" presId="urn:microsoft.com/office/officeart/2005/8/layout/venn1"/>
    <dgm:cxn modelId="{4F48185D-5ED1-4745-B646-4AB52E30115C}" type="presOf" srcId="{9C071F7F-FCB9-4EB8-B7BB-22E90A997CB4}" destId="{DF3D9342-D957-46B9-92F1-B624CB4B04D9}" srcOrd="1" destOrd="0" presId="urn:microsoft.com/office/officeart/2005/8/layout/venn1"/>
    <dgm:cxn modelId="{B3B68A8F-FBB5-4442-9BFD-D6CC93C922E3}" srcId="{FAA976BE-286B-4470-9813-9BD8F6B3CB26}" destId="{9C071F7F-FCB9-4EB8-B7BB-22E90A997CB4}" srcOrd="0" destOrd="0" parTransId="{E70599E7-1C5D-491A-BD5D-4924D4FA807F}" sibTransId="{72E12776-7812-43FF-95B7-2E93F6364896}"/>
    <dgm:cxn modelId="{1B137E54-9EE7-4319-A049-AE7E0B24B3AC}" type="presParOf" srcId="{DF9AF24B-FC90-4080-9327-ABD1CAF325EE}" destId="{084B650E-18CA-4139-B9A5-04B9D8118E95}" srcOrd="0" destOrd="0" presId="urn:microsoft.com/office/officeart/2005/8/layout/venn1"/>
    <dgm:cxn modelId="{0D127344-FCAF-4F6D-9D8F-7FF1C18CAF1C}" type="presParOf" srcId="{DF9AF24B-FC90-4080-9327-ABD1CAF325EE}" destId="{DF3D9342-D957-46B9-92F1-B624CB4B04D9}" srcOrd="1" destOrd="0" presId="urn:microsoft.com/office/officeart/2005/8/layout/venn1"/>
    <dgm:cxn modelId="{5C5351F0-6968-4F38-86AF-B00D0980E148}" type="presParOf" srcId="{DF9AF24B-FC90-4080-9327-ABD1CAF325EE}" destId="{BB5F0C6F-266C-48B0-B943-3634D4FF05AC}" srcOrd="2" destOrd="0" presId="urn:microsoft.com/office/officeart/2005/8/layout/venn1"/>
    <dgm:cxn modelId="{27F7B285-0A56-4779-B584-6451144B6050}" type="presParOf" srcId="{DF9AF24B-FC90-4080-9327-ABD1CAF325EE}" destId="{34563D6A-127E-4531-B4A6-0DCECCBF212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6D83A4-ABB4-4BD3-A7D5-C337A3DA61B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34DABD8-A3CE-49B3-9640-F1C4D1A205D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390E632-4D71-4137-99F1-ABC375193D48}" type="parTrans" cxnId="{E61FBC56-856C-407C-8E30-B406C71E398D}">
      <dgm:prSet/>
      <dgm:spPr/>
      <dgm:t>
        <a:bodyPr/>
        <a:lstStyle/>
        <a:p>
          <a:endParaRPr lang="en-US"/>
        </a:p>
      </dgm:t>
    </dgm:pt>
    <dgm:pt modelId="{EF2A0D4B-8FF9-4E91-AEA9-1B12FF4A1FC1}" type="sibTrans" cxnId="{E61FBC56-856C-407C-8E30-B406C71E398D}">
      <dgm:prSet/>
      <dgm:spPr/>
      <dgm:t>
        <a:bodyPr/>
        <a:lstStyle/>
        <a:p>
          <a:endParaRPr lang="en-US"/>
        </a:p>
      </dgm:t>
    </dgm:pt>
    <dgm:pt modelId="{0E066383-93E8-433B-BC42-D61EF14AF77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BFEDEFA7-8246-4007-88B6-E03D33815124}" type="parTrans" cxnId="{0A6EB80E-39F0-4014-B9CA-12CF2F0D46F9}">
      <dgm:prSet/>
      <dgm:spPr/>
      <dgm:t>
        <a:bodyPr/>
        <a:lstStyle/>
        <a:p>
          <a:endParaRPr lang="en-US"/>
        </a:p>
      </dgm:t>
    </dgm:pt>
    <dgm:pt modelId="{F6877362-87DF-4FE8-997F-B916AA123EDD}" type="sibTrans" cxnId="{0A6EB80E-39F0-4014-B9CA-12CF2F0D46F9}">
      <dgm:prSet/>
      <dgm:spPr/>
      <dgm:t>
        <a:bodyPr/>
        <a:lstStyle/>
        <a:p>
          <a:endParaRPr lang="en-US"/>
        </a:p>
      </dgm:t>
    </dgm:pt>
    <dgm:pt modelId="{0C9BF597-FFDD-4DC7-9EE2-4DA7F7B2F6D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88865B9-98E9-4687-9D1E-FA44E6524F3B}" type="parTrans" cxnId="{AD03D219-0107-40BE-B96D-C13F2A888C62}">
      <dgm:prSet/>
      <dgm:spPr/>
      <dgm:t>
        <a:bodyPr/>
        <a:lstStyle/>
        <a:p>
          <a:endParaRPr lang="en-US"/>
        </a:p>
      </dgm:t>
    </dgm:pt>
    <dgm:pt modelId="{B9754460-1CC3-4054-9AB9-66A9D5848E16}" type="sibTrans" cxnId="{AD03D219-0107-40BE-B96D-C13F2A888C62}">
      <dgm:prSet/>
      <dgm:spPr/>
      <dgm:t>
        <a:bodyPr/>
        <a:lstStyle/>
        <a:p>
          <a:endParaRPr lang="en-US"/>
        </a:p>
      </dgm:t>
    </dgm:pt>
    <dgm:pt modelId="{1E67008A-7A37-4E1C-95AD-0FDE6FEEF64E}" type="pres">
      <dgm:prSet presAssocID="{366D83A4-ABB4-4BD3-A7D5-C337A3DA61B7}" presName="compositeShape" presStyleCnt="0">
        <dgm:presLayoutVars>
          <dgm:chMax val="7"/>
          <dgm:dir/>
          <dgm:resizeHandles val="exact"/>
        </dgm:presLayoutVars>
      </dgm:prSet>
      <dgm:spPr/>
    </dgm:pt>
    <dgm:pt modelId="{18E70AAE-2E76-4A1B-8F82-12E24D38FCAA}" type="pres">
      <dgm:prSet presAssocID="{934DABD8-A3CE-49B3-9640-F1C4D1A205D5}" presName="circ1" presStyleLbl="vennNode1" presStyleIdx="0" presStyleCnt="3" custLinFactNeighborX="1327" custLinFactNeighborY="-2083"/>
      <dgm:spPr/>
      <dgm:t>
        <a:bodyPr/>
        <a:lstStyle/>
        <a:p>
          <a:endParaRPr lang="en-US"/>
        </a:p>
      </dgm:t>
    </dgm:pt>
    <dgm:pt modelId="{03BAE8C4-7716-4B8D-8D94-348D0D737118}" type="pres">
      <dgm:prSet presAssocID="{934DABD8-A3CE-49B3-9640-F1C4D1A205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CBF7-AAF5-4FA3-AB2C-60B4567F2DE7}" type="pres">
      <dgm:prSet presAssocID="{0E066383-93E8-433B-BC42-D61EF14AF772}" presName="circ2" presStyleLbl="vennNode1" presStyleIdx="1" presStyleCnt="3" custLinFactNeighborX="18462" custLinFactNeighborY="70265"/>
      <dgm:spPr/>
      <dgm:t>
        <a:bodyPr/>
        <a:lstStyle/>
        <a:p>
          <a:endParaRPr lang="en-US"/>
        </a:p>
      </dgm:t>
    </dgm:pt>
    <dgm:pt modelId="{489F5AE7-3574-49F0-A342-6018DA36CCCA}" type="pres">
      <dgm:prSet presAssocID="{0E066383-93E8-433B-BC42-D61EF14AF7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A64C5-0893-49B9-AF34-8CDA8072FCFD}" type="pres">
      <dgm:prSet presAssocID="{0C9BF597-FFDD-4DC7-9EE2-4DA7F7B2F6D3}" presName="circ3" presStyleLbl="vennNode1" presStyleIdx="2" presStyleCnt="3"/>
      <dgm:spPr/>
      <dgm:t>
        <a:bodyPr/>
        <a:lstStyle/>
        <a:p>
          <a:endParaRPr lang="en-US"/>
        </a:p>
      </dgm:t>
    </dgm:pt>
    <dgm:pt modelId="{B0B4B4C1-723C-44D8-BB4B-10A7C54DDB97}" type="pres">
      <dgm:prSet presAssocID="{0C9BF597-FFDD-4DC7-9EE2-4DA7F7B2F6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35361-28ED-43C3-A34D-70CED785ED9D}" type="presOf" srcId="{0E066383-93E8-433B-BC42-D61EF14AF772}" destId="{489F5AE7-3574-49F0-A342-6018DA36CCCA}" srcOrd="1" destOrd="0" presId="urn:microsoft.com/office/officeart/2005/8/layout/venn1"/>
    <dgm:cxn modelId="{20DD7F47-4477-446D-96CE-3CEC3BBA7F87}" type="presOf" srcId="{0C9BF597-FFDD-4DC7-9EE2-4DA7F7B2F6D3}" destId="{904A64C5-0893-49B9-AF34-8CDA8072FCFD}" srcOrd="0" destOrd="0" presId="urn:microsoft.com/office/officeart/2005/8/layout/venn1"/>
    <dgm:cxn modelId="{6E9CEB62-53D8-4DD1-A789-9FDD5BD9830B}" type="presOf" srcId="{0C9BF597-FFDD-4DC7-9EE2-4DA7F7B2F6D3}" destId="{B0B4B4C1-723C-44D8-BB4B-10A7C54DDB97}" srcOrd="1" destOrd="0" presId="urn:microsoft.com/office/officeart/2005/8/layout/venn1"/>
    <dgm:cxn modelId="{0A6EB80E-39F0-4014-B9CA-12CF2F0D46F9}" srcId="{366D83A4-ABB4-4BD3-A7D5-C337A3DA61B7}" destId="{0E066383-93E8-433B-BC42-D61EF14AF772}" srcOrd="1" destOrd="0" parTransId="{BFEDEFA7-8246-4007-88B6-E03D33815124}" sibTransId="{F6877362-87DF-4FE8-997F-B916AA123EDD}"/>
    <dgm:cxn modelId="{4BB70CB1-08EE-438C-BED0-7B7FA7B981B5}" type="presOf" srcId="{0E066383-93E8-433B-BC42-D61EF14AF772}" destId="{AB14CBF7-AAF5-4FA3-AB2C-60B4567F2DE7}" srcOrd="0" destOrd="0" presId="urn:microsoft.com/office/officeart/2005/8/layout/venn1"/>
    <dgm:cxn modelId="{C2F342DD-B8A1-4C2F-BAEC-89C9B2B48C43}" type="presOf" srcId="{934DABD8-A3CE-49B3-9640-F1C4D1A205D5}" destId="{03BAE8C4-7716-4B8D-8D94-348D0D737118}" srcOrd="1" destOrd="0" presId="urn:microsoft.com/office/officeart/2005/8/layout/venn1"/>
    <dgm:cxn modelId="{AD03D219-0107-40BE-B96D-C13F2A888C62}" srcId="{366D83A4-ABB4-4BD3-A7D5-C337A3DA61B7}" destId="{0C9BF597-FFDD-4DC7-9EE2-4DA7F7B2F6D3}" srcOrd="2" destOrd="0" parTransId="{D88865B9-98E9-4687-9D1E-FA44E6524F3B}" sibTransId="{B9754460-1CC3-4054-9AB9-66A9D5848E16}"/>
    <dgm:cxn modelId="{336A1411-A337-4C51-8539-5FE69F6C2173}" type="presOf" srcId="{366D83A4-ABB4-4BD3-A7D5-C337A3DA61B7}" destId="{1E67008A-7A37-4E1C-95AD-0FDE6FEEF64E}" srcOrd="0" destOrd="0" presId="urn:microsoft.com/office/officeart/2005/8/layout/venn1"/>
    <dgm:cxn modelId="{722B5704-BB18-489E-AFB5-D6E6B1E75539}" type="presOf" srcId="{934DABD8-A3CE-49B3-9640-F1C4D1A205D5}" destId="{18E70AAE-2E76-4A1B-8F82-12E24D38FCAA}" srcOrd="0" destOrd="0" presId="urn:microsoft.com/office/officeart/2005/8/layout/venn1"/>
    <dgm:cxn modelId="{E61FBC56-856C-407C-8E30-B406C71E398D}" srcId="{366D83A4-ABB4-4BD3-A7D5-C337A3DA61B7}" destId="{934DABD8-A3CE-49B3-9640-F1C4D1A205D5}" srcOrd="0" destOrd="0" parTransId="{4390E632-4D71-4137-99F1-ABC375193D48}" sibTransId="{EF2A0D4B-8FF9-4E91-AEA9-1B12FF4A1FC1}"/>
    <dgm:cxn modelId="{EB6F7C33-9E2D-4E4D-9947-576F1E61130E}" type="presParOf" srcId="{1E67008A-7A37-4E1C-95AD-0FDE6FEEF64E}" destId="{18E70AAE-2E76-4A1B-8F82-12E24D38FCAA}" srcOrd="0" destOrd="0" presId="urn:microsoft.com/office/officeart/2005/8/layout/venn1"/>
    <dgm:cxn modelId="{131E4724-4ADE-4938-A367-464601E27FFC}" type="presParOf" srcId="{1E67008A-7A37-4E1C-95AD-0FDE6FEEF64E}" destId="{03BAE8C4-7716-4B8D-8D94-348D0D737118}" srcOrd="1" destOrd="0" presId="urn:microsoft.com/office/officeart/2005/8/layout/venn1"/>
    <dgm:cxn modelId="{6EDA93B5-1310-4F65-A71B-B2749B03641D}" type="presParOf" srcId="{1E67008A-7A37-4E1C-95AD-0FDE6FEEF64E}" destId="{AB14CBF7-AAF5-4FA3-AB2C-60B4567F2DE7}" srcOrd="2" destOrd="0" presId="urn:microsoft.com/office/officeart/2005/8/layout/venn1"/>
    <dgm:cxn modelId="{E7F93D7E-5742-4C3D-9864-5485622B9406}" type="presParOf" srcId="{1E67008A-7A37-4E1C-95AD-0FDE6FEEF64E}" destId="{489F5AE7-3574-49F0-A342-6018DA36CCCA}" srcOrd="3" destOrd="0" presId="urn:microsoft.com/office/officeart/2005/8/layout/venn1"/>
    <dgm:cxn modelId="{694E1081-BB35-415B-AB82-77C0183FB3F5}" type="presParOf" srcId="{1E67008A-7A37-4E1C-95AD-0FDE6FEEF64E}" destId="{904A64C5-0893-49B9-AF34-8CDA8072FCFD}" srcOrd="4" destOrd="0" presId="urn:microsoft.com/office/officeart/2005/8/layout/venn1"/>
    <dgm:cxn modelId="{2F1356D8-D348-4E54-BC6F-B062995BA66E}" type="presParOf" srcId="{1E67008A-7A37-4E1C-95AD-0FDE6FEEF64E}" destId="{B0B4B4C1-723C-44D8-BB4B-10A7C54DDB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6D83A4-ABB4-4BD3-A7D5-C337A3DA61B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34DABD8-A3CE-49B3-9640-F1C4D1A205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390E632-4D71-4137-99F1-ABC375193D48}" type="parTrans" cxnId="{E61FBC56-856C-407C-8E30-B406C71E398D}">
      <dgm:prSet/>
      <dgm:spPr/>
      <dgm:t>
        <a:bodyPr/>
        <a:lstStyle/>
        <a:p>
          <a:endParaRPr lang="en-US"/>
        </a:p>
      </dgm:t>
    </dgm:pt>
    <dgm:pt modelId="{EF2A0D4B-8FF9-4E91-AEA9-1B12FF4A1FC1}" type="sibTrans" cxnId="{E61FBC56-856C-407C-8E30-B406C71E398D}">
      <dgm:prSet/>
      <dgm:spPr/>
      <dgm:t>
        <a:bodyPr/>
        <a:lstStyle/>
        <a:p>
          <a:endParaRPr lang="en-US"/>
        </a:p>
      </dgm:t>
    </dgm:pt>
    <dgm:pt modelId="{0E066383-93E8-433B-BC42-D61EF14AF772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BFEDEFA7-8246-4007-88B6-E03D33815124}" type="parTrans" cxnId="{0A6EB80E-39F0-4014-B9CA-12CF2F0D46F9}">
      <dgm:prSet/>
      <dgm:spPr/>
      <dgm:t>
        <a:bodyPr/>
        <a:lstStyle/>
        <a:p>
          <a:endParaRPr lang="en-US"/>
        </a:p>
      </dgm:t>
    </dgm:pt>
    <dgm:pt modelId="{F6877362-87DF-4FE8-997F-B916AA123EDD}" type="sibTrans" cxnId="{0A6EB80E-39F0-4014-B9CA-12CF2F0D46F9}">
      <dgm:prSet/>
      <dgm:spPr/>
      <dgm:t>
        <a:bodyPr/>
        <a:lstStyle/>
        <a:p>
          <a:endParaRPr lang="en-US"/>
        </a:p>
      </dgm:t>
    </dgm:pt>
    <dgm:pt modelId="{0C9BF597-FFDD-4DC7-9EE2-4DA7F7B2F6D3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88865B9-98E9-4687-9D1E-FA44E6524F3B}" type="parTrans" cxnId="{AD03D219-0107-40BE-B96D-C13F2A888C62}">
      <dgm:prSet/>
      <dgm:spPr/>
      <dgm:t>
        <a:bodyPr/>
        <a:lstStyle/>
        <a:p>
          <a:endParaRPr lang="en-US"/>
        </a:p>
      </dgm:t>
    </dgm:pt>
    <dgm:pt modelId="{B9754460-1CC3-4054-9AB9-66A9D5848E16}" type="sibTrans" cxnId="{AD03D219-0107-40BE-B96D-C13F2A888C62}">
      <dgm:prSet/>
      <dgm:spPr/>
      <dgm:t>
        <a:bodyPr/>
        <a:lstStyle/>
        <a:p>
          <a:endParaRPr lang="en-US"/>
        </a:p>
      </dgm:t>
    </dgm:pt>
    <dgm:pt modelId="{1E67008A-7A37-4E1C-95AD-0FDE6FEEF64E}" type="pres">
      <dgm:prSet presAssocID="{366D83A4-ABB4-4BD3-A7D5-C337A3DA61B7}" presName="compositeShape" presStyleCnt="0">
        <dgm:presLayoutVars>
          <dgm:chMax val="7"/>
          <dgm:dir/>
          <dgm:resizeHandles val="exact"/>
        </dgm:presLayoutVars>
      </dgm:prSet>
      <dgm:spPr/>
    </dgm:pt>
    <dgm:pt modelId="{18E70AAE-2E76-4A1B-8F82-12E24D38FCAA}" type="pres">
      <dgm:prSet presAssocID="{934DABD8-A3CE-49B3-9640-F1C4D1A205D5}" presName="circ1" presStyleLbl="vennNode1" presStyleIdx="0" presStyleCnt="3" custLinFactNeighborX="-4545" custLinFactNeighborY="-2083"/>
      <dgm:spPr/>
      <dgm:t>
        <a:bodyPr/>
        <a:lstStyle/>
        <a:p>
          <a:endParaRPr lang="en-US"/>
        </a:p>
      </dgm:t>
    </dgm:pt>
    <dgm:pt modelId="{03BAE8C4-7716-4B8D-8D94-348D0D737118}" type="pres">
      <dgm:prSet presAssocID="{934DABD8-A3CE-49B3-9640-F1C4D1A205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CBF7-AAF5-4FA3-AB2C-60B4567F2DE7}" type="pres">
      <dgm:prSet presAssocID="{0E066383-93E8-433B-BC42-D61EF14AF772}" presName="circ2" presStyleLbl="vennNode1" presStyleIdx="1" presStyleCnt="3" custLinFactNeighborX="18462" custLinFactNeighborY="70265"/>
      <dgm:spPr/>
      <dgm:t>
        <a:bodyPr/>
        <a:lstStyle/>
        <a:p>
          <a:endParaRPr lang="en-US"/>
        </a:p>
      </dgm:t>
    </dgm:pt>
    <dgm:pt modelId="{489F5AE7-3574-49F0-A342-6018DA36CCCA}" type="pres">
      <dgm:prSet presAssocID="{0E066383-93E8-433B-BC42-D61EF14AF7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A64C5-0893-49B9-AF34-8CDA8072FCFD}" type="pres">
      <dgm:prSet presAssocID="{0C9BF597-FFDD-4DC7-9EE2-4DA7F7B2F6D3}" presName="circ3" presStyleLbl="vennNode1" presStyleIdx="2" presStyleCnt="3"/>
      <dgm:spPr/>
      <dgm:t>
        <a:bodyPr/>
        <a:lstStyle/>
        <a:p>
          <a:endParaRPr lang="en-US"/>
        </a:p>
      </dgm:t>
    </dgm:pt>
    <dgm:pt modelId="{B0B4B4C1-723C-44D8-BB4B-10A7C54DDB97}" type="pres">
      <dgm:prSet presAssocID="{0C9BF597-FFDD-4DC7-9EE2-4DA7F7B2F6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36B7CB-D664-4DD7-84BB-7A3367823B00}" type="presOf" srcId="{934DABD8-A3CE-49B3-9640-F1C4D1A205D5}" destId="{18E70AAE-2E76-4A1B-8F82-12E24D38FCAA}" srcOrd="0" destOrd="0" presId="urn:microsoft.com/office/officeart/2005/8/layout/venn1"/>
    <dgm:cxn modelId="{DD83C256-4F23-4970-96C6-E8097202DC13}" type="presOf" srcId="{0E066383-93E8-433B-BC42-D61EF14AF772}" destId="{489F5AE7-3574-49F0-A342-6018DA36CCCA}" srcOrd="1" destOrd="0" presId="urn:microsoft.com/office/officeart/2005/8/layout/venn1"/>
    <dgm:cxn modelId="{0A6EB80E-39F0-4014-B9CA-12CF2F0D46F9}" srcId="{366D83A4-ABB4-4BD3-A7D5-C337A3DA61B7}" destId="{0E066383-93E8-433B-BC42-D61EF14AF772}" srcOrd="1" destOrd="0" parTransId="{BFEDEFA7-8246-4007-88B6-E03D33815124}" sibTransId="{F6877362-87DF-4FE8-997F-B916AA123EDD}"/>
    <dgm:cxn modelId="{8CE98149-856A-4401-BB14-CD25C91425D1}" type="presOf" srcId="{366D83A4-ABB4-4BD3-A7D5-C337A3DA61B7}" destId="{1E67008A-7A37-4E1C-95AD-0FDE6FEEF64E}" srcOrd="0" destOrd="0" presId="urn:microsoft.com/office/officeart/2005/8/layout/venn1"/>
    <dgm:cxn modelId="{E61FBC56-856C-407C-8E30-B406C71E398D}" srcId="{366D83A4-ABB4-4BD3-A7D5-C337A3DA61B7}" destId="{934DABD8-A3CE-49B3-9640-F1C4D1A205D5}" srcOrd="0" destOrd="0" parTransId="{4390E632-4D71-4137-99F1-ABC375193D48}" sibTransId="{EF2A0D4B-8FF9-4E91-AEA9-1B12FF4A1FC1}"/>
    <dgm:cxn modelId="{E6089F28-16FE-49D2-81B7-D8C6F6E9B213}" type="presOf" srcId="{0C9BF597-FFDD-4DC7-9EE2-4DA7F7B2F6D3}" destId="{904A64C5-0893-49B9-AF34-8CDA8072FCFD}" srcOrd="0" destOrd="0" presId="urn:microsoft.com/office/officeart/2005/8/layout/venn1"/>
    <dgm:cxn modelId="{2DFAB32B-A8B4-4567-8776-6BA10BC53404}" type="presOf" srcId="{0E066383-93E8-433B-BC42-D61EF14AF772}" destId="{AB14CBF7-AAF5-4FA3-AB2C-60B4567F2DE7}" srcOrd="0" destOrd="0" presId="urn:microsoft.com/office/officeart/2005/8/layout/venn1"/>
    <dgm:cxn modelId="{EC7A685B-40CF-4E3F-8776-C55DC7CEEEBA}" type="presOf" srcId="{934DABD8-A3CE-49B3-9640-F1C4D1A205D5}" destId="{03BAE8C4-7716-4B8D-8D94-348D0D737118}" srcOrd="1" destOrd="0" presId="urn:microsoft.com/office/officeart/2005/8/layout/venn1"/>
    <dgm:cxn modelId="{AD03D219-0107-40BE-B96D-C13F2A888C62}" srcId="{366D83A4-ABB4-4BD3-A7D5-C337A3DA61B7}" destId="{0C9BF597-FFDD-4DC7-9EE2-4DA7F7B2F6D3}" srcOrd="2" destOrd="0" parTransId="{D88865B9-98E9-4687-9D1E-FA44E6524F3B}" sibTransId="{B9754460-1CC3-4054-9AB9-66A9D5848E16}"/>
    <dgm:cxn modelId="{1EC442E8-EC7E-44E6-A865-3B8E553FA89A}" type="presOf" srcId="{0C9BF597-FFDD-4DC7-9EE2-4DA7F7B2F6D3}" destId="{B0B4B4C1-723C-44D8-BB4B-10A7C54DDB97}" srcOrd="1" destOrd="0" presId="urn:microsoft.com/office/officeart/2005/8/layout/venn1"/>
    <dgm:cxn modelId="{7BAF79BB-DC58-47C3-A3ED-0A4508D04731}" type="presParOf" srcId="{1E67008A-7A37-4E1C-95AD-0FDE6FEEF64E}" destId="{18E70AAE-2E76-4A1B-8F82-12E24D38FCAA}" srcOrd="0" destOrd="0" presId="urn:microsoft.com/office/officeart/2005/8/layout/venn1"/>
    <dgm:cxn modelId="{193906A3-63FA-45BE-80E1-7A59660239C4}" type="presParOf" srcId="{1E67008A-7A37-4E1C-95AD-0FDE6FEEF64E}" destId="{03BAE8C4-7716-4B8D-8D94-348D0D737118}" srcOrd="1" destOrd="0" presId="urn:microsoft.com/office/officeart/2005/8/layout/venn1"/>
    <dgm:cxn modelId="{6F3A54B4-EBA7-496F-B603-A867CF4ECC56}" type="presParOf" srcId="{1E67008A-7A37-4E1C-95AD-0FDE6FEEF64E}" destId="{AB14CBF7-AAF5-4FA3-AB2C-60B4567F2DE7}" srcOrd="2" destOrd="0" presId="urn:microsoft.com/office/officeart/2005/8/layout/venn1"/>
    <dgm:cxn modelId="{41C035EA-C777-40D0-9742-2F9164E5B696}" type="presParOf" srcId="{1E67008A-7A37-4E1C-95AD-0FDE6FEEF64E}" destId="{489F5AE7-3574-49F0-A342-6018DA36CCCA}" srcOrd="3" destOrd="0" presId="urn:microsoft.com/office/officeart/2005/8/layout/venn1"/>
    <dgm:cxn modelId="{F9BBD65E-7C2E-408B-B4F9-E89666EBDFFF}" type="presParOf" srcId="{1E67008A-7A37-4E1C-95AD-0FDE6FEEF64E}" destId="{904A64C5-0893-49B9-AF34-8CDA8072FCFD}" srcOrd="4" destOrd="0" presId="urn:microsoft.com/office/officeart/2005/8/layout/venn1"/>
    <dgm:cxn modelId="{BA93BDD2-5CF5-4A37-8996-C027F8549316}" type="presParOf" srcId="{1E67008A-7A37-4E1C-95AD-0FDE6FEEF64E}" destId="{B0B4B4C1-723C-44D8-BB4B-10A7C54DDB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6D83A4-ABB4-4BD3-A7D5-C337A3DA61B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34DABD8-A3CE-49B3-9640-F1C4D1A205D5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390E632-4D71-4137-99F1-ABC375193D48}" type="parTrans" cxnId="{E61FBC56-856C-407C-8E30-B406C71E398D}">
      <dgm:prSet/>
      <dgm:spPr/>
      <dgm:t>
        <a:bodyPr/>
        <a:lstStyle/>
        <a:p>
          <a:endParaRPr lang="en-US"/>
        </a:p>
      </dgm:t>
    </dgm:pt>
    <dgm:pt modelId="{EF2A0D4B-8FF9-4E91-AEA9-1B12FF4A1FC1}" type="sibTrans" cxnId="{E61FBC56-856C-407C-8E30-B406C71E398D}">
      <dgm:prSet/>
      <dgm:spPr/>
      <dgm:t>
        <a:bodyPr/>
        <a:lstStyle/>
        <a:p>
          <a:endParaRPr lang="en-US"/>
        </a:p>
      </dgm:t>
    </dgm:pt>
    <dgm:pt modelId="{0E066383-93E8-433B-BC42-D61EF14AF772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BFEDEFA7-8246-4007-88B6-E03D33815124}" type="parTrans" cxnId="{0A6EB80E-39F0-4014-B9CA-12CF2F0D46F9}">
      <dgm:prSet/>
      <dgm:spPr/>
      <dgm:t>
        <a:bodyPr/>
        <a:lstStyle/>
        <a:p>
          <a:endParaRPr lang="en-US"/>
        </a:p>
      </dgm:t>
    </dgm:pt>
    <dgm:pt modelId="{F6877362-87DF-4FE8-997F-B916AA123EDD}" type="sibTrans" cxnId="{0A6EB80E-39F0-4014-B9CA-12CF2F0D46F9}">
      <dgm:prSet/>
      <dgm:spPr/>
      <dgm:t>
        <a:bodyPr/>
        <a:lstStyle/>
        <a:p>
          <a:endParaRPr lang="en-US"/>
        </a:p>
      </dgm:t>
    </dgm:pt>
    <dgm:pt modelId="{0C9BF597-FFDD-4DC7-9EE2-4DA7F7B2F6D3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88865B9-98E9-4687-9D1E-FA44E6524F3B}" type="parTrans" cxnId="{AD03D219-0107-40BE-B96D-C13F2A888C62}">
      <dgm:prSet/>
      <dgm:spPr/>
      <dgm:t>
        <a:bodyPr/>
        <a:lstStyle/>
        <a:p>
          <a:endParaRPr lang="en-US"/>
        </a:p>
      </dgm:t>
    </dgm:pt>
    <dgm:pt modelId="{B9754460-1CC3-4054-9AB9-66A9D5848E16}" type="sibTrans" cxnId="{AD03D219-0107-40BE-B96D-C13F2A888C62}">
      <dgm:prSet/>
      <dgm:spPr/>
      <dgm:t>
        <a:bodyPr/>
        <a:lstStyle/>
        <a:p>
          <a:endParaRPr lang="en-US"/>
        </a:p>
      </dgm:t>
    </dgm:pt>
    <dgm:pt modelId="{1E67008A-7A37-4E1C-95AD-0FDE6FEEF64E}" type="pres">
      <dgm:prSet presAssocID="{366D83A4-ABB4-4BD3-A7D5-C337A3DA61B7}" presName="compositeShape" presStyleCnt="0">
        <dgm:presLayoutVars>
          <dgm:chMax val="7"/>
          <dgm:dir/>
          <dgm:resizeHandles val="exact"/>
        </dgm:presLayoutVars>
      </dgm:prSet>
      <dgm:spPr/>
    </dgm:pt>
    <dgm:pt modelId="{18E70AAE-2E76-4A1B-8F82-12E24D38FCAA}" type="pres">
      <dgm:prSet presAssocID="{934DABD8-A3CE-49B3-9640-F1C4D1A205D5}" presName="circ1" presStyleLbl="vennNode1" presStyleIdx="0" presStyleCnt="3" custLinFactNeighborX="1327" custLinFactNeighborY="-2083"/>
      <dgm:spPr/>
      <dgm:t>
        <a:bodyPr/>
        <a:lstStyle/>
        <a:p>
          <a:endParaRPr lang="en-US"/>
        </a:p>
      </dgm:t>
    </dgm:pt>
    <dgm:pt modelId="{03BAE8C4-7716-4B8D-8D94-348D0D737118}" type="pres">
      <dgm:prSet presAssocID="{934DABD8-A3CE-49B3-9640-F1C4D1A205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CBF7-AAF5-4FA3-AB2C-60B4567F2DE7}" type="pres">
      <dgm:prSet presAssocID="{0E066383-93E8-433B-BC42-D61EF14AF772}" presName="circ2" presStyleLbl="vennNode1" presStyleIdx="1" presStyleCnt="3" custLinFactNeighborX="18462" custLinFactNeighborY="70265"/>
      <dgm:spPr/>
      <dgm:t>
        <a:bodyPr/>
        <a:lstStyle/>
        <a:p>
          <a:endParaRPr lang="en-US"/>
        </a:p>
      </dgm:t>
    </dgm:pt>
    <dgm:pt modelId="{489F5AE7-3574-49F0-A342-6018DA36CCCA}" type="pres">
      <dgm:prSet presAssocID="{0E066383-93E8-433B-BC42-D61EF14AF7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A64C5-0893-49B9-AF34-8CDA8072FCFD}" type="pres">
      <dgm:prSet presAssocID="{0C9BF597-FFDD-4DC7-9EE2-4DA7F7B2F6D3}" presName="circ3" presStyleLbl="vennNode1" presStyleIdx="2" presStyleCnt="3"/>
      <dgm:spPr/>
      <dgm:t>
        <a:bodyPr/>
        <a:lstStyle/>
        <a:p>
          <a:endParaRPr lang="en-US"/>
        </a:p>
      </dgm:t>
    </dgm:pt>
    <dgm:pt modelId="{B0B4B4C1-723C-44D8-BB4B-10A7C54DDB97}" type="pres">
      <dgm:prSet presAssocID="{0C9BF597-FFDD-4DC7-9EE2-4DA7F7B2F6D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5C7A7-41FB-450D-B28A-4B5F353D0762}" type="presOf" srcId="{0C9BF597-FFDD-4DC7-9EE2-4DA7F7B2F6D3}" destId="{904A64C5-0893-49B9-AF34-8CDA8072FCFD}" srcOrd="0" destOrd="0" presId="urn:microsoft.com/office/officeart/2005/8/layout/venn1"/>
    <dgm:cxn modelId="{0A6EB80E-39F0-4014-B9CA-12CF2F0D46F9}" srcId="{366D83A4-ABB4-4BD3-A7D5-C337A3DA61B7}" destId="{0E066383-93E8-433B-BC42-D61EF14AF772}" srcOrd="1" destOrd="0" parTransId="{BFEDEFA7-8246-4007-88B6-E03D33815124}" sibTransId="{F6877362-87DF-4FE8-997F-B916AA123EDD}"/>
    <dgm:cxn modelId="{7ADBD91A-DC76-4491-823A-E08EEF1299EF}" type="presOf" srcId="{0E066383-93E8-433B-BC42-D61EF14AF772}" destId="{489F5AE7-3574-49F0-A342-6018DA36CCCA}" srcOrd="1" destOrd="0" presId="urn:microsoft.com/office/officeart/2005/8/layout/venn1"/>
    <dgm:cxn modelId="{3053E22B-679E-4C77-86AF-152B24866288}" type="presOf" srcId="{0E066383-93E8-433B-BC42-D61EF14AF772}" destId="{AB14CBF7-AAF5-4FA3-AB2C-60B4567F2DE7}" srcOrd="0" destOrd="0" presId="urn:microsoft.com/office/officeart/2005/8/layout/venn1"/>
    <dgm:cxn modelId="{DE1312C9-C7B8-4AC4-8384-5D6F19DA3B1C}" type="presOf" srcId="{0C9BF597-FFDD-4DC7-9EE2-4DA7F7B2F6D3}" destId="{B0B4B4C1-723C-44D8-BB4B-10A7C54DDB97}" srcOrd="1" destOrd="0" presId="urn:microsoft.com/office/officeart/2005/8/layout/venn1"/>
    <dgm:cxn modelId="{E61FBC56-856C-407C-8E30-B406C71E398D}" srcId="{366D83A4-ABB4-4BD3-A7D5-C337A3DA61B7}" destId="{934DABD8-A3CE-49B3-9640-F1C4D1A205D5}" srcOrd="0" destOrd="0" parTransId="{4390E632-4D71-4137-99F1-ABC375193D48}" sibTransId="{EF2A0D4B-8FF9-4E91-AEA9-1B12FF4A1FC1}"/>
    <dgm:cxn modelId="{ACF6A1B7-50D4-4989-BB55-4F860300ADBA}" type="presOf" srcId="{934DABD8-A3CE-49B3-9640-F1C4D1A205D5}" destId="{18E70AAE-2E76-4A1B-8F82-12E24D38FCAA}" srcOrd="0" destOrd="0" presId="urn:microsoft.com/office/officeart/2005/8/layout/venn1"/>
    <dgm:cxn modelId="{3EFDDBD7-7F2B-4D50-BB72-79B173B80A6A}" type="presOf" srcId="{934DABD8-A3CE-49B3-9640-F1C4D1A205D5}" destId="{03BAE8C4-7716-4B8D-8D94-348D0D737118}" srcOrd="1" destOrd="0" presId="urn:microsoft.com/office/officeart/2005/8/layout/venn1"/>
    <dgm:cxn modelId="{DB3F6D23-437B-4BA7-8337-343BC13C24A8}" type="presOf" srcId="{366D83A4-ABB4-4BD3-A7D5-C337A3DA61B7}" destId="{1E67008A-7A37-4E1C-95AD-0FDE6FEEF64E}" srcOrd="0" destOrd="0" presId="urn:microsoft.com/office/officeart/2005/8/layout/venn1"/>
    <dgm:cxn modelId="{AD03D219-0107-40BE-B96D-C13F2A888C62}" srcId="{366D83A4-ABB4-4BD3-A7D5-C337A3DA61B7}" destId="{0C9BF597-FFDD-4DC7-9EE2-4DA7F7B2F6D3}" srcOrd="2" destOrd="0" parTransId="{D88865B9-98E9-4687-9D1E-FA44E6524F3B}" sibTransId="{B9754460-1CC3-4054-9AB9-66A9D5848E16}"/>
    <dgm:cxn modelId="{26EE2711-9589-4D6F-A319-DB9BAB31019E}" type="presParOf" srcId="{1E67008A-7A37-4E1C-95AD-0FDE6FEEF64E}" destId="{18E70AAE-2E76-4A1B-8F82-12E24D38FCAA}" srcOrd="0" destOrd="0" presId="urn:microsoft.com/office/officeart/2005/8/layout/venn1"/>
    <dgm:cxn modelId="{56F06DE5-2B39-4C97-A291-CAB67383F489}" type="presParOf" srcId="{1E67008A-7A37-4E1C-95AD-0FDE6FEEF64E}" destId="{03BAE8C4-7716-4B8D-8D94-348D0D737118}" srcOrd="1" destOrd="0" presId="urn:microsoft.com/office/officeart/2005/8/layout/venn1"/>
    <dgm:cxn modelId="{DB32CE19-61D2-483E-9B78-59843ABAED62}" type="presParOf" srcId="{1E67008A-7A37-4E1C-95AD-0FDE6FEEF64E}" destId="{AB14CBF7-AAF5-4FA3-AB2C-60B4567F2DE7}" srcOrd="2" destOrd="0" presId="urn:microsoft.com/office/officeart/2005/8/layout/venn1"/>
    <dgm:cxn modelId="{98BDA9F4-57BF-45A7-9553-FC9B0D0708E4}" type="presParOf" srcId="{1E67008A-7A37-4E1C-95AD-0FDE6FEEF64E}" destId="{489F5AE7-3574-49F0-A342-6018DA36CCCA}" srcOrd="3" destOrd="0" presId="urn:microsoft.com/office/officeart/2005/8/layout/venn1"/>
    <dgm:cxn modelId="{CD215530-CB2F-4D68-9ABF-5B97FEB9B71A}" type="presParOf" srcId="{1E67008A-7A37-4E1C-95AD-0FDE6FEEF64E}" destId="{904A64C5-0893-49B9-AF34-8CDA8072FCFD}" srcOrd="4" destOrd="0" presId="urn:microsoft.com/office/officeart/2005/8/layout/venn1"/>
    <dgm:cxn modelId="{DAD62C09-A388-4AA9-B575-28A62BF1CC28}" type="presParOf" srcId="{1E67008A-7A37-4E1C-95AD-0FDE6FEEF64E}" destId="{B0B4B4C1-723C-44D8-BB4B-10A7C54DDB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BFB6A-15D7-4EB2-89E0-F106F3809B96}">
      <dsp:nvSpPr>
        <dsp:cNvPr id="0" name=""/>
        <dsp:cNvSpPr/>
      </dsp:nvSpPr>
      <dsp:spPr>
        <a:xfrm>
          <a:off x="0" y="101600"/>
          <a:ext cx="2133600" cy="21336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7419" tIns="82550" rIns="117419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312458" y="414058"/>
        <a:ext cx="1508684" cy="15086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0AAE-2E76-4A1B-8F82-12E24D38FCAA}">
      <dsp:nvSpPr>
        <dsp:cNvPr id="0" name=""/>
        <dsp:cNvSpPr/>
      </dsp:nvSpPr>
      <dsp:spPr>
        <a:xfrm>
          <a:off x="762007" y="5"/>
          <a:ext cx="1676400" cy="1676400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A</a:t>
          </a:r>
          <a:endParaRPr lang="en-US" sz="5400" kern="1200" dirty="0"/>
        </a:p>
      </dsp:txBody>
      <dsp:txXfrm>
        <a:off x="985527" y="293375"/>
        <a:ext cx="1229360" cy="754380"/>
      </dsp:txXfrm>
    </dsp:sp>
    <dsp:sp modelId="{AB14CBF7-AAF5-4FA3-AB2C-60B4567F2DE7}">
      <dsp:nvSpPr>
        <dsp:cNvPr id="0" name=""/>
        <dsp:cNvSpPr/>
      </dsp:nvSpPr>
      <dsp:spPr>
        <a:xfrm>
          <a:off x="1676399" y="1117599"/>
          <a:ext cx="1676400" cy="167640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</a:t>
          </a:r>
          <a:endParaRPr lang="en-US" sz="5400" kern="1200" dirty="0"/>
        </a:p>
      </dsp:txBody>
      <dsp:txXfrm>
        <a:off x="2189099" y="1550669"/>
        <a:ext cx="1005840" cy="922020"/>
      </dsp:txXfrm>
    </dsp:sp>
    <dsp:sp modelId="{904A64C5-0893-49B9-AF34-8CDA8072FCFD}">
      <dsp:nvSpPr>
        <dsp:cNvPr id="0" name=""/>
        <dsp:cNvSpPr/>
      </dsp:nvSpPr>
      <dsp:spPr>
        <a:xfrm>
          <a:off x="233298" y="1082675"/>
          <a:ext cx="1676400" cy="1676400"/>
        </a:xfrm>
        <a:prstGeom prst="ellipse">
          <a:avLst/>
        </a:prstGeom>
        <a:solidFill>
          <a:srgbClr val="0000FF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</a:t>
          </a:r>
          <a:endParaRPr lang="en-US" sz="5400" kern="1200" dirty="0"/>
        </a:p>
      </dsp:txBody>
      <dsp:txXfrm>
        <a:off x="391159" y="1515745"/>
        <a:ext cx="1005840" cy="9220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0AAE-2E76-4A1B-8F82-12E24D38FCAA}">
      <dsp:nvSpPr>
        <dsp:cNvPr id="0" name=""/>
        <dsp:cNvSpPr/>
      </dsp:nvSpPr>
      <dsp:spPr>
        <a:xfrm>
          <a:off x="838192" y="5"/>
          <a:ext cx="1722120" cy="172212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</a:t>
          </a:r>
          <a:endParaRPr lang="en-US" sz="5500" kern="1200" dirty="0"/>
        </a:p>
      </dsp:txBody>
      <dsp:txXfrm>
        <a:off x="1067808" y="301376"/>
        <a:ext cx="1262888" cy="774954"/>
      </dsp:txXfrm>
    </dsp:sp>
    <dsp:sp modelId="{AB14CBF7-AAF5-4FA3-AB2C-60B4567F2DE7}">
      <dsp:nvSpPr>
        <dsp:cNvPr id="0" name=""/>
        <dsp:cNvSpPr/>
      </dsp:nvSpPr>
      <dsp:spPr>
        <a:xfrm>
          <a:off x="1630680" y="1148079"/>
          <a:ext cx="1722120" cy="172212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B</a:t>
          </a:r>
          <a:endParaRPr lang="en-US" sz="5500" kern="1200" dirty="0"/>
        </a:p>
      </dsp:txBody>
      <dsp:txXfrm>
        <a:off x="2157361" y="1592961"/>
        <a:ext cx="1033272" cy="947166"/>
      </dsp:txXfrm>
    </dsp:sp>
    <dsp:sp modelId="{904A64C5-0893-49B9-AF34-8CDA8072FCFD}">
      <dsp:nvSpPr>
        <dsp:cNvPr id="0" name=""/>
        <dsp:cNvSpPr/>
      </dsp:nvSpPr>
      <dsp:spPr>
        <a:xfrm>
          <a:off x="193941" y="1112202"/>
          <a:ext cx="1722120" cy="172212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</a:t>
          </a:r>
          <a:endParaRPr lang="en-US" sz="5500" kern="1200" dirty="0"/>
        </a:p>
      </dsp:txBody>
      <dsp:txXfrm>
        <a:off x="356108" y="1557083"/>
        <a:ext cx="1033272" cy="947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BFB6A-15D7-4EB2-89E0-F106F3809B96}">
      <dsp:nvSpPr>
        <dsp:cNvPr id="0" name=""/>
        <dsp:cNvSpPr/>
      </dsp:nvSpPr>
      <dsp:spPr>
        <a:xfrm>
          <a:off x="0" y="72198"/>
          <a:ext cx="2133600" cy="21336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7419" tIns="82550" rIns="117419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312458" y="384656"/>
        <a:ext cx="1508684" cy="1508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A5A0F-62D1-4617-94E7-5CE5B71EE6A2}">
      <dsp:nvSpPr>
        <dsp:cNvPr id="0" name=""/>
        <dsp:cNvSpPr/>
      </dsp:nvSpPr>
      <dsp:spPr>
        <a:xfrm>
          <a:off x="990036" y="0"/>
          <a:ext cx="3556000" cy="3556000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B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1834586" y="266700"/>
        <a:ext cx="1866900" cy="604520"/>
      </dsp:txXfrm>
    </dsp:sp>
    <dsp:sp modelId="{103EAB37-8AC3-437E-85A8-93A918BC5E6E}">
      <dsp:nvSpPr>
        <dsp:cNvPr id="0" name=""/>
        <dsp:cNvSpPr/>
      </dsp:nvSpPr>
      <dsp:spPr>
        <a:xfrm>
          <a:off x="1865758" y="1326868"/>
          <a:ext cx="1831082" cy="1791263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A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2133914" y="1774684"/>
        <a:ext cx="1294770" cy="895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A5A0F-62D1-4617-94E7-5CE5B71EE6A2}">
      <dsp:nvSpPr>
        <dsp:cNvPr id="0" name=""/>
        <dsp:cNvSpPr/>
      </dsp:nvSpPr>
      <dsp:spPr>
        <a:xfrm>
          <a:off x="990036" y="0"/>
          <a:ext cx="3556000" cy="3556000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solidFill>
                <a:schemeClr val="tx1"/>
              </a:solidFill>
            </a:rPr>
            <a:t>A</a:t>
          </a:r>
          <a:endParaRPr lang="en-US" sz="3600" b="1" kern="1200" dirty="0">
            <a:solidFill>
              <a:schemeClr val="tx1"/>
            </a:solidFill>
          </a:endParaRPr>
        </a:p>
      </dsp:txBody>
      <dsp:txXfrm>
        <a:off x="1834586" y="266700"/>
        <a:ext cx="1866900" cy="604520"/>
      </dsp:txXfrm>
    </dsp:sp>
    <dsp:sp modelId="{103EAB37-8AC3-437E-85A8-93A918BC5E6E}">
      <dsp:nvSpPr>
        <dsp:cNvPr id="0" name=""/>
        <dsp:cNvSpPr/>
      </dsp:nvSpPr>
      <dsp:spPr>
        <a:xfrm>
          <a:off x="1865758" y="1326868"/>
          <a:ext cx="1831082" cy="1791263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chemeClr val="tx1"/>
              </a:solidFill>
            </a:rPr>
            <a:t>B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2133914" y="1774684"/>
        <a:ext cx="1294770" cy="8956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FEB5B-EAE2-48A8-B1B6-97F86E68F008}">
      <dsp:nvSpPr>
        <dsp:cNvPr id="0" name=""/>
        <dsp:cNvSpPr/>
      </dsp:nvSpPr>
      <dsp:spPr>
        <a:xfrm>
          <a:off x="128587" y="115887"/>
          <a:ext cx="3171825" cy="317182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571499" y="489913"/>
        <a:ext cx="1828800" cy="2423772"/>
      </dsp:txXfrm>
    </dsp:sp>
    <dsp:sp modelId="{EED0E671-0BB7-43D6-8549-7696AE828F6B}">
      <dsp:nvSpPr>
        <dsp:cNvPr id="0" name=""/>
        <dsp:cNvSpPr/>
      </dsp:nvSpPr>
      <dsp:spPr>
        <a:xfrm>
          <a:off x="2428860" y="130160"/>
          <a:ext cx="3171825" cy="317182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3328973" y="504187"/>
        <a:ext cx="1828800" cy="2423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B650E-18CA-4139-B9A5-04B9D8118E95}">
      <dsp:nvSpPr>
        <dsp:cNvPr id="0" name=""/>
        <dsp:cNvSpPr/>
      </dsp:nvSpPr>
      <dsp:spPr>
        <a:xfrm>
          <a:off x="124617" y="139455"/>
          <a:ext cx="3073889" cy="30738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553853" y="501932"/>
        <a:ext cx="1772332" cy="2348934"/>
      </dsp:txXfrm>
    </dsp:sp>
    <dsp:sp modelId="{BB5F0C6F-266C-48B0-B943-3634D4FF05AC}">
      <dsp:nvSpPr>
        <dsp:cNvPr id="0" name=""/>
        <dsp:cNvSpPr/>
      </dsp:nvSpPr>
      <dsp:spPr>
        <a:xfrm>
          <a:off x="2219075" y="176372"/>
          <a:ext cx="3073889" cy="307388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3091395" y="538850"/>
        <a:ext cx="1772332" cy="23489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0AAE-2E76-4A1B-8F82-12E24D38FCAA}">
      <dsp:nvSpPr>
        <dsp:cNvPr id="0" name=""/>
        <dsp:cNvSpPr/>
      </dsp:nvSpPr>
      <dsp:spPr>
        <a:xfrm>
          <a:off x="838192" y="5"/>
          <a:ext cx="1722120" cy="1722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A</a:t>
          </a:r>
          <a:endParaRPr lang="en-US" sz="5500" kern="1200" dirty="0"/>
        </a:p>
      </dsp:txBody>
      <dsp:txXfrm>
        <a:off x="1067808" y="301376"/>
        <a:ext cx="1262888" cy="774954"/>
      </dsp:txXfrm>
    </dsp:sp>
    <dsp:sp modelId="{AB14CBF7-AAF5-4FA3-AB2C-60B4567F2DE7}">
      <dsp:nvSpPr>
        <dsp:cNvPr id="0" name=""/>
        <dsp:cNvSpPr/>
      </dsp:nvSpPr>
      <dsp:spPr>
        <a:xfrm>
          <a:off x="1630680" y="1148079"/>
          <a:ext cx="1722120" cy="17221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B</a:t>
          </a:r>
          <a:endParaRPr lang="en-US" sz="5500" kern="1200" dirty="0"/>
        </a:p>
      </dsp:txBody>
      <dsp:txXfrm>
        <a:off x="2157361" y="1592961"/>
        <a:ext cx="1033272" cy="947166"/>
      </dsp:txXfrm>
    </dsp:sp>
    <dsp:sp modelId="{904A64C5-0893-49B9-AF34-8CDA8072FCFD}">
      <dsp:nvSpPr>
        <dsp:cNvPr id="0" name=""/>
        <dsp:cNvSpPr/>
      </dsp:nvSpPr>
      <dsp:spPr>
        <a:xfrm>
          <a:off x="193941" y="1112202"/>
          <a:ext cx="1722120" cy="172212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C</a:t>
          </a:r>
          <a:endParaRPr lang="en-US" sz="5500" kern="1200" dirty="0"/>
        </a:p>
      </dsp:txBody>
      <dsp:txXfrm>
        <a:off x="356108" y="1557083"/>
        <a:ext cx="1033272" cy="9471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0AAE-2E76-4A1B-8F82-12E24D38FCAA}">
      <dsp:nvSpPr>
        <dsp:cNvPr id="0" name=""/>
        <dsp:cNvSpPr/>
      </dsp:nvSpPr>
      <dsp:spPr>
        <a:xfrm>
          <a:off x="762007" y="5"/>
          <a:ext cx="1676400" cy="167640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A</a:t>
          </a:r>
          <a:endParaRPr lang="en-US" sz="5400" kern="1200" dirty="0"/>
        </a:p>
      </dsp:txBody>
      <dsp:txXfrm>
        <a:off x="985527" y="293375"/>
        <a:ext cx="1229360" cy="754380"/>
      </dsp:txXfrm>
    </dsp:sp>
    <dsp:sp modelId="{AB14CBF7-AAF5-4FA3-AB2C-60B4567F2DE7}">
      <dsp:nvSpPr>
        <dsp:cNvPr id="0" name=""/>
        <dsp:cNvSpPr/>
      </dsp:nvSpPr>
      <dsp:spPr>
        <a:xfrm>
          <a:off x="1676399" y="1117599"/>
          <a:ext cx="1676400" cy="1676400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</a:t>
          </a:r>
          <a:endParaRPr lang="en-US" sz="5400" kern="1200" dirty="0"/>
        </a:p>
      </dsp:txBody>
      <dsp:txXfrm>
        <a:off x="2189099" y="1550669"/>
        <a:ext cx="1005840" cy="922020"/>
      </dsp:txXfrm>
    </dsp:sp>
    <dsp:sp modelId="{904A64C5-0893-49B9-AF34-8CDA8072FCFD}">
      <dsp:nvSpPr>
        <dsp:cNvPr id="0" name=""/>
        <dsp:cNvSpPr/>
      </dsp:nvSpPr>
      <dsp:spPr>
        <a:xfrm>
          <a:off x="233298" y="1082675"/>
          <a:ext cx="1676400" cy="167640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</a:t>
          </a:r>
          <a:endParaRPr lang="en-US" sz="5400" kern="1200" dirty="0"/>
        </a:p>
      </dsp:txBody>
      <dsp:txXfrm>
        <a:off x="391159" y="1515745"/>
        <a:ext cx="1005840" cy="9220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70AAE-2E76-4A1B-8F82-12E24D38FCAA}">
      <dsp:nvSpPr>
        <dsp:cNvPr id="0" name=""/>
        <dsp:cNvSpPr/>
      </dsp:nvSpPr>
      <dsp:spPr>
        <a:xfrm>
          <a:off x="1275161" y="6"/>
          <a:ext cx="1920240" cy="1920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A</a:t>
          </a:r>
          <a:endParaRPr lang="en-US" sz="6100" kern="1200" dirty="0"/>
        </a:p>
      </dsp:txBody>
      <dsp:txXfrm>
        <a:off x="1531193" y="336048"/>
        <a:ext cx="1408176" cy="864108"/>
      </dsp:txXfrm>
    </dsp:sp>
    <dsp:sp modelId="{AB14CBF7-AAF5-4FA3-AB2C-60B4567F2DE7}">
      <dsp:nvSpPr>
        <dsp:cNvPr id="0" name=""/>
        <dsp:cNvSpPr/>
      </dsp:nvSpPr>
      <dsp:spPr>
        <a:xfrm>
          <a:off x="2297081" y="1280159"/>
          <a:ext cx="1920240" cy="19202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B</a:t>
          </a:r>
          <a:endParaRPr lang="en-US" sz="6100" kern="1200" dirty="0"/>
        </a:p>
      </dsp:txBody>
      <dsp:txXfrm>
        <a:off x="2884354" y="1776221"/>
        <a:ext cx="1152144" cy="1056132"/>
      </dsp:txXfrm>
    </dsp:sp>
    <dsp:sp modelId="{904A64C5-0893-49B9-AF34-8CDA8072FCFD}">
      <dsp:nvSpPr>
        <dsp:cNvPr id="0" name=""/>
        <dsp:cNvSpPr/>
      </dsp:nvSpPr>
      <dsp:spPr>
        <a:xfrm>
          <a:off x="556793" y="1240155"/>
          <a:ext cx="1920240" cy="1920240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C</a:t>
          </a:r>
          <a:endParaRPr lang="en-US" sz="6100" kern="1200" dirty="0"/>
        </a:p>
      </dsp:txBody>
      <dsp:txXfrm>
        <a:off x="737615" y="1736217"/>
        <a:ext cx="1152144" cy="105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oleObject" Target="../embeddings/oleObject23.bin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26.wmf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oleObject" Target="../embeddings/oleObject24.bin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7.wmf"/><Relationship Id="rId9" Type="http://schemas.microsoft.com/office/2007/relationships/diagramDrawing" Target="../diagrams/drawing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oleObject" Target="../embeddings/oleObject42.bin"/><Relationship Id="rId7" Type="http://schemas.openxmlformats.org/officeDocument/2006/relationships/diagramQuickStyle" Target="../diagrams/quickStyl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5.wmf"/><Relationship Id="rId9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7.jpeg"/><Relationship Id="rId4" Type="http://schemas.openxmlformats.org/officeDocument/2006/relationships/image" Target="../media/image4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microsoft.com/office/2007/relationships/diagramDrawing" Target="../diagrams/drawing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11" Type="http://schemas.microsoft.com/office/2007/relationships/diagramDrawing" Target="../diagrams/drawing7.xml"/><Relationship Id="rId5" Type="http://schemas.openxmlformats.org/officeDocument/2006/relationships/oleObject" Target="../embeddings/oleObject46.bin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image" Target="../media/image49.wmf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oleObject" Target="../embeddings/oleObject48.bin"/><Relationship Id="rId7" Type="http://schemas.openxmlformats.org/officeDocument/2006/relationships/diagramQuickStyle" Target="../diagrams/quickStyl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52.wmf"/><Relationship Id="rId9" Type="http://schemas.microsoft.com/office/2007/relationships/diagramDrawing" Target="../diagrams/drawing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diagramQuickStyle" Target="../diagrams/quickStyle10.xml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diagramLayout" Target="../diagrams/layout10.xml"/><Relationship Id="rId11" Type="http://schemas.openxmlformats.org/officeDocument/2006/relationships/image" Target="../media/image54.wmf"/><Relationship Id="rId5" Type="http://schemas.openxmlformats.org/officeDocument/2006/relationships/diagramData" Target="../diagrams/data10.xml"/><Relationship Id="rId10" Type="http://schemas.openxmlformats.org/officeDocument/2006/relationships/oleObject" Target="../embeddings/oleObject50.bin"/><Relationship Id="rId4" Type="http://schemas.openxmlformats.org/officeDocument/2006/relationships/image" Target="../media/image53.wmf"/><Relationship Id="rId9" Type="http://schemas.microsoft.com/office/2007/relationships/diagramDrawing" Target="../diagrams/drawing10.xml"/><Relationship Id="rId14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oleObject" Target="../embeddings/oleObject52.bin"/><Relationship Id="rId7" Type="http://schemas.openxmlformats.org/officeDocument/2006/relationships/diagramQuickStyle" Target="../diagrams/quickStyl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57.wmf"/><Relationship Id="rId9" Type="http://schemas.microsoft.com/office/2007/relationships/diagramDrawing" Target="../diagrams/drawing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irrational-number" TargetMode="External"/><Relationship Id="rId2" Type="http://schemas.openxmlformats.org/officeDocument/2006/relationships/hyperlink" Target="http://searchcio-midmarket.techtarget.com/definition/rational-numb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hatis.techtarget.com/definition/complex-number" TargetMode="External"/><Relationship Id="rId4" Type="http://schemas.openxmlformats.org/officeDocument/2006/relationships/hyperlink" Target="http://searchcio-midmarket.techtarget.com/definition/imaginary-numb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isfun.com/geometry/line.html" TargetMode="External"/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ALGEBRA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Math 10-3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2286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4000" b="1" dirty="0">
              <a:solidFill>
                <a:schemeClr val="tx1">
                  <a:tint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76200"/>
          <a:ext cx="8229600" cy="57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590800"/>
                <a:gridCol w="2667000"/>
              </a:tblGrid>
              <a:tr h="83820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Roster</a:t>
                      </a:r>
                      <a:r>
                        <a:rPr lang="en-US" sz="2400" baseline="0" dirty="0" smtClean="0"/>
                        <a:t> or Listing 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Rule or Set Builder Notation</a:t>
                      </a:r>
                      <a:endParaRPr lang="en-US" sz="2400" dirty="0"/>
                    </a:p>
                  </a:txBody>
                  <a:tcPr/>
                </a:tc>
              </a:tr>
              <a:tr h="8527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F is the set of prime numbers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F= {2, 3, 5, 7, 11, 13, 17, ...}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</a:t>
                      </a:r>
                      <a:r>
                        <a:rPr lang="en-US" sz="2400" dirty="0" smtClean="0">
                          <a:latin typeface="+mn-lt"/>
                        </a:rPr>
                        <a:t>prime number}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G</a:t>
                      </a:r>
                      <a:r>
                        <a:rPr lang="en-US" sz="2400" baseline="0" dirty="0" smtClean="0">
                          <a:latin typeface="+mn-lt"/>
                        </a:rPr>
                        <a:t> is the s</a:t>
                      </a:r>
                      <a:r>
                        <a:rPr lang="en-US" sz="2400" dirty="0" smtClean="0">
                          <a:latin typeface="+mn-lt"/>
                        </a:rPr>
                        <a:t>et of positive multiples of 3 that are less than 10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 G= {3, 6, 9}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</a:t>
                      </a:r>
                      <a:r>
                        <a:rPr lang="en-US" sz="2400" dirty="0" smtClean="0">
                          <a:latin typeface="+mn-lt"/>
                        </a:rPr>
                        <a:t>positive multiples of 3 that is less than 10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0" dirty="0" smtClean="0"/>
                        <a:t> is t</a:t>
                      </a:r>
                      <a:r>
                        <a:rPr lang="en-US" sz="2400" dirty="0" smtClean="0"/>
                        <a:t>he set of months of the year that has 31 days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C= {Jan, March, May, July, Aug, Oct, Dec 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month of the year that has 31 days}</a:t>
                      </a:r>
                      <a:endParaRPr lang="en-US" sz="2400" dirty="0"/>
                    </a:p>
                  </a:txBody>
                  <a:tcPr/>
                </a:tc>
              </a:tr>
              <a:tr h="716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the set of letters in the word ELEMENT</a:t>
                      </a:r>
                      <a:endParaRPr lang="en-US" sz="2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P={E,</a:t>
                      </a:r>
                      <a:r>
                        <a:rPr lang="en-US" sz="2400" baseline="0" dirty="0" smtClean="0">
                          <a:latin typeface="+mn-lt"/>
                        </a:rPr>
                        <a:t> L, M, N, T</a:t>
                      </a:r>
                      <a:r>
                        <a:rPr lang="en-US" sz="240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letter in the word ELEMENT}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the set vowels in the alphabet</a:t>
                      </a:r>
                      <a:endParaRPr lang="en-US" sz="2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D={</a:t>
                      </a:r>
                      <a:r>
                        <a:rPr lang="en-US" sz="2400" i="1" dirty="0" smtClean="0">
                          <a:latin typeface="+mn-lt"/>
                        </a:rPr>
                        <a:t>a, </a:t>
                      </a:r>
                      <a:r>
                        <a:rPr lang="en-US" sz="2400" i="1" dirty="0" err="1" smtClean="0">
                          <a:latin typeface="+mn-lt"/>
                        </a:rPr>
                        <a:t>e,i,o,u</a:t>
                      </a:r>
                      <a:r>
                        <a:rPr lang="en-US" sz="240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vowel in the alphabet}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5943600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The vertical bar is read “such that” and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x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represents any element of the set.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495800" cy="63976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CARDINALITY OF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cardinality of a set </a:t>
            </a:r>
            <a:r>
              <a:rPr lang="en-US" sz="2400" i="1" dirty="0" smtClean="0"/>
              <a:t>S, </a:t>
            </a:r>
            <a:r>
              <a:rPr lang="en-US" sz="2400" dirty="0" smtClean="0"/>
              <a:t>denoted by n(S), or |S| is the number of distinct elements in the set.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505200" y="2057400"/>
            <a:ext cx="20571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KINDS OF SETS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5908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b="1" dirty="0" smtClean="0">
                <a:latin typeface="+mn-lt"/>
              </a:rPr>
              <a:t>finite set </a:t>
            </a:r>
            <a:r>
              <a:rPr lang="en-US" sz="2400" dirty="0" smtClean="0">
                <a:latin typeface="+mn-lt"/>
              </a:rPr>
              <a:t>is a set whose elements can be counted.</a:t>
            </a:r>
            <a:endParaRPr lang="en-US" sz="24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200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An </a:t>
            </a:r>
            <a:r>
              <a:rPr lang="en-US" sz="2400" b="1" dirty="0" smtClean="0">
                <a:latin typeface="+mn-lt"/>
              </a:rPr>
              <a:t>infinite se</a:t>
            </a:r>
            <a:r>
              <a:rPr lang="en-US" sz="2400" dirty="0" smtClean="0">
                <a:latin typeface="+mn-lt"/>
              </a:rPr>
              <a:t>t is a set whose elements cannot  be counted.</a:t>
            </a:r>
            <a:endParaRPr lang="en-US" sz="2400" dirty="0">
              <a:latin typeface="+mn-lt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1000" y="3657600"/>
            <a:ext cx="906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altLang="zh-CN" sz="2400" dirty="0" smtClean="0">
                <a:latin typeface="+mn-lt"/>
                <a:ea typeface="SimSun" pitchFamily="2" charset="-122"/>
                <a:cs typeface="Times New Roman" pitchFamily="18" charset="0"/>
              </a:rPr>
              <a:t>A </a:t>
            </a: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null or empty </a:t>
            </a:r>
            <a:r>
              <a:rPr lang="en-US" altLang="zh-CN" sz="2400" dirty="0" smtClean="0">
                <a:latin typeface="+mn-lt"/>
                <a:ea typeface="SimSun" pitchFamily="2" charset="-122"/>
                <a:cs typeface="Times New Roman" pitchFamily="18" charset="0"/>
              </a:rPr>
              <a:t>set denoted by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or {  } is a set that has no element.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495800" y="3657600"/>
          <a:ext cx="62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622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4267201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14300" eaLnBrk="0" hangingPunct="0"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altLang="zh-CN" sz="2400" dirty="0" smtClean="0">
                <a:solidFill>
                  <a:prstClr val="black"/>
                </a:solidFill>
                <a:latin typeface="Calibri"/>
                <a:ea typeface="SimSun" pitchFamily="2" charset="-122"/>
                <a:cs typeface="Times New Roman" pitchFamily="18" charset="0"/>
              </a:rPr>
              <a:t>The 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SimSun" pitchFamily="2" charset="-122"/>
                <a:cs typeface="Times New Roman" pitchFamily="18" charset="0"/>
              </a:rPr>
              <a:t>universal set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  <a:ea typeface="SimSun" pitchFamily="2" charset="-122"/>
                <a:cs typeface="Times New Roman" pitchFamily="18" charset="0"/>
              </a:rPr>
              <a:t>, denoted by U, is a set that contains all the elements in consideration.</a:t>
            </a:r>
            <a:endParaRPr lang="en-US" altLang="zh-CN" sz="2400" dirty="0" smtClean="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5867400"/>
            <a:ext cx="6523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+mn-lt"/>
              </a:rPr>
              <a:t>Note: The cardinality of a null or empty set is zero. 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673" grpId="0"/>
      <p:bldP spid="6" grpId="0"/>
      <p:bldP spid="7" grpId="0"/>
      <p:bldP spid="28676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533400"/>
          <a:ext cx="8305800" cy="553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2438400"/>
                <a:gridCol w="1905000"/>
              </a:tblGrid>
              <a:tr h="4572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CARDINALITY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KIND</a:t>
                      </a:r>
                      <a:endParaRPr lang="en-US" sz="24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A= {1,</a:t>
                      </a:r>
                      <a:r>
                        <a:rPr lang="en-US" sz="2400" baseline="0" dirty="0" smtClean="0">
                          <a:latin typeface="+mn-lt"/>
                        </a:rPr>
                        <a:t> 2, 3, ...,20</a:t>
                      </a:r>
                      <a:r>
                        <a:rPr lang="en-US" sz="240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 n (A)= 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finite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B= {</a:t>
                      </a:r>
                      <a:r>
                        <a:rPr lang="en-US" sz="2400" dirty="0" smtClean="0"/>
                        <a:t>index, middle, ring, pinky</a:t>
                      </a:r>
                      <a:r>
                        <a:rPr lang="en-US" sz="240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n (B)=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finite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B={3, 4, 5, 6}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 n (B)=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finite</a:t>
                      </a:r>
                      <a:endParaRPr lang="en-US" sz="2400" dirty="0"/>
                    </a:p>
                  </a:txBody>
                  <a:tcPr/>
                </a:tc>
              </a:tr>
              <a:tr h="48569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D={.., -4, -2, 0, 2, 4, ..}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 n (D) =infinite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infinite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E= {..., -3, -1, 1, 3, ...}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 n (E)=infinite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infinite</a:t>
                      </a:r>
                      <a:endParaRPr lang="en-US" sz="2400" dirty="0"/>
                    </a:p>
                  </a:txBody>
                  <a:tcPr/>
                </a:tc>
              </a:tr>
              <a:tr h="516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</a:rPr>
                        <a:t> F= {2, 3, 5, 7, 11, 13, 17, ...}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 (F)=</a:t>
                      </a:r>
                      <a:r>
                        <a:rPr lang="en-US" sz="2400" baseline="0" dirty="0" smtClean="0"/>
                        <a:t> infinite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infinite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</a:t>
                      </a:r>
                      <a:r>
                        <a:rPr lang="en-US" sz="2400" baseline="0" dirty="0" smtClean="0"/>
                        <a:t> is the  set of prime numbers between 19 and 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 (G) 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 or {</a:t>
                      </a:r>
                      <a:r>
                        <a:rPr lang="en-US" sz="2400" baseline="0" dirty="0" smtClean="0"/>
                        <a:t>  }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H= {0}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0" dirty="0" smtClean="0"/>
                        <a:t> (H)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finite</a:t>
                      </a:r>
                      <a:endParaRPr lang="en-US" sz="2400" dirty="0"/>
                    </a:p>
                  </a:txBody>
                  <a:tcPr/>
                </a:tc>
              </a:tr>
              <a:tr h="561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</a:rPr>
                        <a:t> P={</a:t>
                      </a:r>
                      <a:r>
                        <a:rPr lang="en-US" sz="2400" dirty="0" err="1" smtClean="0">
                          <a:latin typeface="+mn-lt"/>
                        </a:rPr>
                        <a:t>x|x</a:t>
                      </a:r>
                      <a:r>
                        <a:rPr lang="en-US" sz="2400" dirty="0" smtClean="0">
                          <a:latin typeface="+mn-lt"/>
                        </a:rPr>
                        <a:t> is</a:t>
                      </a:r>
                      <a:r>
                        <a:rPr lang="en-US" sz="2400" baseline="0" dirty="0" smtClean="0">
                          <a:latin typeface="+mn-lt"/>
                        </a:rPr>
                        <a:t> a perfect square integer between 10 and 15}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</a:t>
                      </a:r>
                      <a:r>
                        <a:rPr lang="en-US" sz="2400" baseline="0" dirty="0" smtClean="0"/>
                        <a:t> (P) 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Null or {</a:t>
                      </a:r>
                      <a:r>
                        <a:rPr lang="en-US" sz="2400" baseline="0" dirty="0" smtClean="0"/>
                        <a:t>  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0" y="-4465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6858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SimSun"/>
                <a:cs typeface="Times New Roman"/>
              </a:rPr>
              <a:t>SET RELATIONSHIPS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990600"/>
          </a:xfrm>
        </p:spPr>
        <p:txBody>
          <a:bodyPr/>
          <a:lstStyle/>
          <a:p>
            <a:r>
              <a:rPr lang="en-US" sz="2400" dirty="0" smtClean="0"/>
              <a:t>Two sets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</a:t>
            </a:r>
            <a:r>
              <a:rPr lang="en-US" sz="2400" b="1" dirty="0" smtClean="0"/>
              <a:t>equivalent</a:t>
            </a:r>
            <a:r>
              <a:rPr lang="en-US" sz="2400" dirty="0" smtClean="0"/>
              <a:t>, denoted   by                 if they have the same cardinality.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6472989" y="810126"/>
          <a:ext cx="1066800" cy="47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444240" imgH="203040" progId="Equation.3">
                  <p:embed/>
                </p:oleObj>
              </mc:Choice>
              <mc:Fallback>
                <p:oleObj name="Equation" r:id="rId3" imgW="44424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989" y="810126"/>
                        <a:ext cx="1066800" cy="476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600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sets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denoted by 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A=B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the elements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exactly the same.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667000"/>
          <a:ext cx="8305800" cy="297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038600"/>
              </a:tblGrid>
              <a:tr h="4604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EQUIVALENT SETS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EQUAL SETS</a:t>
                      </a:r>
                      <a:endParaRPr lang="en-US" sz="2400" dirty="0"/>
                    </a:p>
                  </a:txBody>
                  <a:tcPr/>
                </a:tc>
              </a:tr>
              <a:tr h="50430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{1,2,3,4,5}</a:t>
                      </a:r>
                      <a:r>
                        <a:rPr lang="en-US" sz="2400" baseline="0" dirty="0" smtClean="0">
                          <a:latin typeface="+mn-lt"/>
                        </a:rPr>
                        <a:t>          {</a:t>
                      </a:r>
                      <a:r>
                        <a:rPr lang="en-US" sz="2400" baseline="0" dirty="0" err="1" smtClean="0">
                          <a:latin typeface="+mn-lt"/>
                        </a:rPr>
                        <a:t>a,b,c,d,e</a:t>
                      </a:r>
                      <a:r>
                        <a:rPr lang="en-US" sz="2400" baseline="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+mn-lt"/>
                        </a:rPr>
                        <a:t>{1,2,3} = {2,1,3} </a:t>
                      </a:r>
                      <a:endParaRPr lang="en-US" sz="2400" dirty="0"/>
                    </a:p>
                  </a:txBody>
                  <a:tcPr/>
                </a:tc>
              </a:tr>
              <a:tr h="559239">
                <a:tc>
                  <a:txBody>
                    <a:bodyPr/>
                    <a:lstStyle/>
                    <a:p>
                      <a:r>
                        <a:rPr lang="en-US" sz="240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+mn-lt"/>
                        </a:rPr>
                        <a:t>{</a:t>
                      </a:r>
                      <a:r>
                        <a:rPr lang="en-US" sz="2400" dirty="0" err="1" smtClean="0">
                          <a:latin typeface="+mn-lt"/>
                        </a:rPr>
                        <a:t>x|x</a:t>
                      </a:r>
                      <a:r>
                        <a:rPr lang="en-US" sz="2400" dirty="0" smtClean="0">
                          <a:latin typeface="+mn-lt"/>
                        </a:rPr>
                        <a:t> is the set of first four positive whole numbers}={4,2,1,3}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46045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{</a:t>
                      </a:r>
                      <a:r>
                        <a:rPr lang="en-US" sz="2400" dirty="0" err="1" smtClean="0">
                          <a:latin typeface="+mn-lt"/>
                        </a:rPr>
                        <a:t>x|x</a:t>
                      </a:r>
                      <a:r>
                        <a:rPr lang="en-US" sz="2400" baseline="0" dirty="0" smtClean="0">
                          <a:latin typeface="+mn-lt"/>
                        </a:rPr>
                        <a:t> is a prime number less than 25}         {1,2,3,4,5,6,7,8,9}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+mn-lt"/>
                        </a:rPr>
                        <a:t> {r,</a:t>
                      </a:r>
                      <a:r>
                        <a:rPr lang="en-US" sz="2400" baseline="0" dirty="0" smtClean="0">
                          <a:latin typeface="+mn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n-lt"/>
                        </a:rPr>
                        <a:t>a,t</a:t>
                      </a:r>
                      <a:r>
                        <a:rPr lang="en-US" sz="2400" baseline="0" dirty="0" smtClean="0">
                          <a:latin typeface="+mn-lt"/>
                        </a:rPr>
                        <a:t>} = {</a:t>
                      </a:r>
                      <a:r>
                        <a:rPr lang="en-US" sz="2400" baseline="0" dirty="0" err="1" smtClean="0">
                          <a:latin typeface="+mn-lt"/>
                        </a:rPr>
                        <a:t>a,r,t</a:t>
                      </a:r>
                      <a:r>
                        <a:rPr lang="en-US" sz="2400" baseline="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057400" y="3252537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52537"/>
                        <a:ext cx="3048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9600" y="4038600"/>
          <a:ext cx="383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7" imgW="1917360" imgH="228600" progId="Equation.3">
                  <p:embed/>
                </p:oleObj>
              </mc:Choice>
              <mc:Fallback>
                <p:oleObj name="Equation" r:id="rId7" imgW="191736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383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143000" y="52578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9" imgW="126720" imgH="126720" progId="Equation.3">
                  <p:embed/>
                </p:oleObj>
              </mc:Choice>
              <mc:Fallback>
                <p:oleObj name="Equation" r:id="rId9" imgW="126720" imgH="1267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3048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1000" y="5952292"/>
            <a:ext cx="8458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en-US" altLang="zh-CN" sz="2000" dirty="0" smtClean="0">
                <a:latin typeface="+mn-lt"/>
                <a:ea typeface="SimSun" pitchFamily="2" charset="-122"/>
                <a:cs typeface="Times New Roman" pitchFamily="18" charset="0"/>
              </a:rPr>
              <a:t>NOTE: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Equal sets are always equivalent but equivalent sets are not always equal.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358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6858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SimSun"/>
                <a:cs typeface="Times New Roman"/>
              </a:rPr>
              <a:t>SET RELATIONSHIPS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990600"/>
          </a:xfrm>
        </p:spPr>
        <p:txBody>
          <a:bodyPr/>
          <a:lstStyle/>
          <a:p>
            <a:r>
              <a:rPr lang="en-US" sz="2400" dirty="0" smtClean="0"/>
              <a:t> Two sets </a:t>
            </a:r>
            <a:r>
              <a:rPr lang="en-US" sz="2400" i="1" dirty="0" smtClean="0"/>
              <a:t>A </a:t>
            </a:r>
            <a:r>
              <a:rPr lang="en-US" sz="2400" dirty="0" smtClean="0"/>
              <a:t>and </a:t>
            </a:r>
            <a:r>
              <a:rPr lang="en-US" sz="2400" i="1" dirty="0" smtClean="0"/>
              <a:t>B</a:t>
            </a:r>
            <a:r>
              <a:rPr lang="en-US" sz="2400" dirty="0" smtClean="0"/>
              <a:t> are</a:t>
            </a:r>
            <a:r>
              <a:rPr lang="en-US" sz="2400" b="1" dirty="0" smtClean="0"/>
              <a:t> joint </a:t>
            </a:r>
            <a:r>
              <a:rPr lang="en-US" sz="2400" dirty="0" smtClean="0"/>
              <a:t>if and only if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have common elements; otherwise, </a:t>
            </a:r>
            <a:r>
              <a:rPr lang="en-US" sz="2400" i="1" dirty="0" smtClean="0"/>
              <a:t>A </a:t>
            </a:r>
            <a:r>
              <a:rPr lang="en-US" sz="2400" dirty="0" smtClean="0"/>
              <a:t>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</a:t>
            </a:r>
            <a:r>
              <a:rPr lang="en-US" sz="2400" b="1" dirty="0" smtClean="0"/>
              <a:t>disjoint.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81000" y="601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,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419600" y="4343401"/>
            <a:ext cx="365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and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are joint sets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609600" y="3352800"/>
          <a:ext cx="2057400" cy="54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825142" imgH="215806" progId="Equation.3">
                  <p:embed/>
                </p:oleObj>
              </mc:Choice>
              <mc:Fallback>
                <p:oleObj name="Equation" r:id="rId3" imgW="825142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2057400" cy="543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609600" y="4191000"/>
          <a:ext cx="197126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5" imgW="812447" imgH="215806" progId="Equation.3">
                  <p:embed/>
                </p:oleObj>
              </mc:Choice>
              <mc:Fallback>
                <p:oleObj name="Equation" r:id="rId5" imgW="812447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197126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609600" y="5029200"/>
          <a:ext cx="187849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7" imgW="774364" imgH="215806" progId="Equation.3">
                  <p:embed/>
                </p:oleObj>
              </mc:Choice>
              <mc:Fallback>
                <p:oleObj name="Equation" r:id="rId7" imgW="774364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187849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4495800" y="3576935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and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are joint sets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4419600" y="5105400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and 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are disjoint sets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09600" y="24384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875" grpId="0"/>
      <p:bldP spid="25" grpId="0"/>
      <p:bldP spid="2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943600" cy="6858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SimSun"/>
                <a:cs typeface="Times New Roman"/>
              </a:rPr>
              <a:t>SET RELATIONSHIPS</a:t>
            </a:r>
            <a:endParaRPr lang="en-US" sz="24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sz="2400" dirty="0" smtClean="0"/>
              <a:t>Set </a:t>
            </a:r>
            <a:r>
              <a:rPr lang="en-US" sz="2400" i="1" dirty="0" smtClean="0"/>
              <a:t>A</a:t>
            </a:r>
            <a:r>
              <a:rPr lang="en-US" sz="2400" dirty="0" smtClean="0"/>
              <a:t> is a </a:t>
            </a:r>
            <a:r>
              <a:rPr lang="en-US" sz="2400" b="1" dirty="0" smtClean="0"/>
              <a:t>subset of set of </a:t>
            </a:r>
            <a:r>
              <a:rPr lang="en-US" sz="2400" i="1" dirty="0" smtClean="0"/>
              <a:t>B</a:t>
            </a:r>
            <a:r>
              <a:rPr lang="en-US" sz="2400" dirty="0" smtClean="0"/>
              <a:t>, denoted by              , if and only if every element of </a:t>
            </a:r>
            <a:r>
              <a:rPr lang="en-US" sz="2400" i="1" dirty="0" smtClean="0"/>
              <a:t>A</a:t>
            </a:r>
            <a:r>
              <a:rPr lang="en-US" sz="2400" dirty="0" smtClean="0"/>
              <a:t> is an element of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5848351" y="1628274"/>
          <a:ext cx="85724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3" imgW="431613" imgH="190417" progId="Equation.3">
                  <p:embed/>
                </p:oleObj>
              </mc:Choice>
              <mc:Fallback>
                <p:oleObj name="Equation" r:id="rId3" imgW="431613" imgH="190417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1" y="1628274"/>
                        <a:ext cx="857249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3400" y="2667000"/>
            <a:ext cx="83887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41300" marR="0" lvl="0" indent="-241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sz="2400" dirty="0" smtClean="0">
                <a:latin typeface="+mn-lt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If there is an element of set A which is not found in set B, then </a:t>
            </a:r>
          </a:p>
          <a:p>
            <a:pPr marL="24130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3655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	A is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not a subset of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B, denoted by                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210175" y="3062288"/>
          <a:ext cx="901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5" imgW="431640" imgH="190440" progId="Equation.3">
                  <p:embed/>
                </p:oleObj>
              </mc:Choice>
              <mc:Fallback>
                <p:oleObj name="Equation" r:id="rId5" imgW="43164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3062288"/>
                        <a:ext cx="9017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48006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 Let A be all multiples of 4 and B be all multiples of 2. Is A </a:t>
            </a:r>
            <a:r>
              <a:rPr lang="en-US" sz="2400" dirty="0" err="1" smtClean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 subset of B? And is B a subset of A?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0463" y="29998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/</a:t>
            </a:r>
            <a:endParaRPr lang="en-US" sz="2400" b="1" dirty="0">
              <a:latin typeface="+mn-lt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33400" y="41910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8916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         The sets are:</a:t>
            </a:r>
          </a:p>
          <a:p>
            <a:pPr>
              <a:buNone/>
            </a:pPr>
            <a:r>
              <a:rPr lang="en-US" sz="2400" dirty="0" smtClean="0"/>
              <a:t>A = {..., -8, -4, 0, 4, 8, ...}</a:t>
            </a:r>
          </a:p>
          <a:p>
            <a:pPr>
              <a:buNone/>
            </a:pPr>
            <a:r>
              <a:rPr lang="en-US" sz="2400" dirty="0" smtClean="0"/>
              <a:t>B = {..., -8, -6, -4, -2, 0, 2, 4, 6, 8, ...}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39938" name="Picture 2" descr="pairing off A and 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441" y="2257424"/>
            <a:ext cx="7585559" cy="193357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" y="43434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By pairing off members of the two sets, we can see that every member of A is also a member of B, but every member of B is not a member of A.</a:t>
            </a:r>
            <a:endParaRPr lang="en-US" sz="2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867400"/>
            <a:ext cx="57912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</a:rPr>
              <a:t>A is a subset of B, but B is not a subset of A  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72200" y="5867400"/>
          <a:ext cx="2743200" cy="54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4" imgW="914400" imgH="203040" progId="Equation.3">
                  <p:embed/>
                </p:oleObj>
              </mc:Choice>
              <mc:Fallback>
                <p:oleObj name="Equation" r:id="rId4" imgW="9144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867400"/>
                        <a:ext cx="2743200" cy="540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12921" y="5867400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5326" y="589547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/</a:t>
            </a:r>
            <a:endParaRPr lang="en-US" sz="2400" b="1" dirty="0">
              <a:latin typeface="+mn-lt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943600" cy="685800"/>
          </a:xfrm>
        </p:spPr>
        <p:txBody>
          <a:bodyPr/>
          <a:lstStyle/>
          <a:p>
            <a:r>
              <a:rPr lang="en-US" sz="2400" b="1" dirty="0" smtClean="0">
                <a:latin typeface="+mn-lt"/>
                <a:ea typeface="SimSun"/>
                <a:cs typeface="Times New Roman"/>
              </a:rPr>
              <a:t>SET RELATIONSHIPS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marL="793750" indent="-215900" algn="l">
              <a:buFont typeface="Arial" pitchFamily="34" charset="0"/>
              <a:buChar char="•"/>
              <a:tabLst>
                <a:tab pos="746125" algn="l"/>
              </a:tabLst>
            </a:pPr>
            <a:r>
              <a:rPr lang="en-US" sz="2400" dirty="0" smtClean="0">
                <a:latin typeface="+mn-lt"/>
              </a:rPr>
              <a:t> A is a </a:t>
            </a:r>
            <a:r>
              <a:rPr lang="en-US" sz="2400" b="1" dirty="0" smtClean="0">
                <a:latin typeface="+mn-lt"/>
              </a:rPr>
              <a:t>proper</a:t>
            </a:r>
            <a:r>
              <a:rPr lang="en-US" sz="2400" dirty="0" smtClean="0">
                <a:latin typeface="+mn-lt"/>
              </a:rPr>
              <a:t> subset of B denoted by               if and only if every element in A is also in B, and there exists </a:t>
            </a:r>
            <a:r>
              <a:rPr lang="en-US" sz="2400" b="1" dirty="0" smtClean="0">
                <a:latin typeface="+mn-lt"/>
              </a:rPr>
              <a:t>at least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one element</a:t>
            </a:r>
            <a:r>
              <a:rPr lang="en-US" sz="2400" dirty="0" smtClean="0">
                <a:latin typeface="+mn-lt"/>
              </a:rPr>
              <a:t> in B that is </a:t>
            </a:r>
            <a:r>
              <a:rPr lang="en-US" sz="2400" b="1" dirty="0" smtClean="0">
                <a:latin typeface="+mn-lt"/>
              </a:rPr>
              <a:t>not</a:t>
            </a:r>
            <a:r>
              <a:rPr lang="en-US" sz="2400" dirty="0" smtClean="0">
                <a:latin typeface="+mn-lt"/>
              </a:rPr>
              <a:t> in A. 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763000" cy="5334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{1, 2, 3} is a </a:t>
            </a:r>
            <a:r>
              <a:rPr lang="en-US" sz="2400" b="1" dirty="0" smtClean="0"/>
              <a:t>subset</a:t>
            </a:r>
            <a:r>
              <a:rPr lang="en-US" sz="2400" dirty="0" smtClean="0"/>
              <a:t> of {1, 2, 3}, but is </a:t>
            </a:r>
            <a:r>
              <a:rPr lang="en-US" sz="2400" b="1" dirty="0" smtClean="0"/>
              <a:t>not </a:t>
            </a:r>
            <a:r>
              <a:rPr lang="en-US" sz="2400" dirty="0" smtClean="0"/>
              <a:t>a</a:t>
            </a:r>
            <a:r>
              <a:rPr lang="en-US" sz="2400" b="1" dirty="0" smtClean="0"/>
              <a:t> proper subset</a:t>
            </a:r>
            <a:r>
              <a:rPr lang="en-US" sz="2400" dirty="0" smtClean="0"/>
              <a:t> of {1, 2, 3}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512403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{1, 2, 3} </a:t>
            </a:r>
            <a:r>
              <a:rPr lang="en-US" sz="2400" b="1" dirty="0" smtClean="0">
                <a:latin typeface="+mn-lt"/>
              </a:rPr>
              <a:t>is </a:t>
            </a:r>
            <a:r>
              <a:rPr lang="en-US" sz="2400" dirty="0" smtClean="0">
                <a:latin typeface="+mn-lt"/>
              </a:rPr>
              <a:t>a</a:t>
            </a:r>
            <a:r>
              <a:rPr lang="en-US" sz="2400" b="1" dirty="0" smtClean="0">
                <a:latin typeface="+mn-lt"/>
              </a:rPr>
              <a:t> proper subset</a:t>
            </a:r>
            <a:r>
              <a:rPr lang="en-US" sz="2400" dirty="0" smtClean="0">
                <a:latin typeface="+mn-lt"/>
              </a:rPr>
              <a:t> of {1, 2, 3, 4} because the element 4 is not in the first set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05974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NOTE: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  If  A is a proper subset of B, then it is also a subset of B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  The empty set is a subset of every set, including the empty    </a:t>
            </a:r>
          </a:p>
          <a:p>
            <a:r>
              <a:rPr lang="en-US" sz="2400" dirty="0" smtClean="0">
                <a:latin typeface="+mn-lt"/>
              </a:rPr>
              <a:t>    set itself.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5991726" y="600075"/>
          <a:ext cx="866274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431613" imgH="165028" progId="Equation.3">
                  <p:embed/>
                </p:oleObj>
              </mc:Choice>
              <mc:Fallback>
                <p:oleObj name="Equation" r:id="rId3" imgW="431613" imgH="165028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726" y="600075"/>
                        <a:ext cx="866274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87450" y="2865438"/>
          <a:ext cx="53657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5" imgW="2234880" imgH="203040" progId="Equation.3">
                  <p:embed/>
                </p:oleObj>
              </mc:Choice>
              <mc:Fallback>
                <p:oleObj name="Equation" r:id="rId5" imgW="22348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65438"/>
                        <a:ext cx="53657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514600" y="4313237"/>
          <a:ext cx="26209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7" imgW="1091880" imgH="203040" progId="Equation.3">
                  <p:embed/>
                </p:oleObj>
              </mc:Choice>
              <mc:Fallback>
                <p:oleObj name="Equation" r:id="rId7" imgW="10918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13237"/>
                        <a:ext cx="26209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281493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or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426273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or</a:t>
            </a:r>
            <a:endParaRPr lang="en-US" sz="240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676400" y="762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SET RELATIONSHIPS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/>
          <a:lstStyle/>
          <a:p>
            <a:pPr algn="l">
              <a:buFont typeface="Arial" pitchFamily="34" charset="0"/>
              <a:buChar char="•"/>
              <a:tabLst>
                <a:tab pos="120650" algn="l"/>
              </a:tabLst>
            </a:pPr>
            <a:r>
              <a:rPr lang="en-US" sz="2400" dirty="0" smtClean="0">
                <a:latin typeface="+mn-lt"/>
              </a:rPr>
              <a:t>  The </a:t>
            </a:r>
            <a:r>
              <a:rPr lang="en-US" sz="2400" b="1" dirty="0" smtClean="0">
                <a:latin typeface="+mn-lt"/>
              </a:rPr>
              <a:t>power set of A</a:t>
            </a:r>
            <a:r>
              <a:rPr lang="en-US" sz="2400" dirty="0" smtClean="0">
                <a:latin typeface="+mn-lt"/>
              </a:rPr>
              <a:t>, denoted by        , is the set whose elements are all the subsets of A.   </a:t>
            </a:r>
            <a:endParaRPr lang="en-US" sz="2400" dirty="0">
              <a:latin typeface="+mn-lt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4989093" y="942474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203040" imgH="190440" progId="Equation.3">
                  <p:embed/>
                </p:oleObj>
              </mc:Choice>
              <mc:Fallback>
                <p:oleObj name="Equation" r:id="rId3" imgW="203040" imgH="1904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093" y="942474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57200" y="3047999"/>
          <a:ext cx="6705600" cy="49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5" imgW="3073320" imgH="228600" progId="Equation.3">
                  <p:embed/>
                </p:oleObj>
              </mc:Choice>
              <mc:Fallback>
                <p:oleObj name="Equation" r:id="rId5" imgW="3073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7999"/>
                        <a:ext cx="6705600" cy="498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69900" y="2057400"/>
          <a:ext cx="2173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7" imgW="888840" imgH="215640" progId="Equation.3">
                  <p:embed/>
                </p:oleObj>
              </mc:Choice>
              <mc:Fallback>
                <p:oleObj name="Equation" r:id="rId7" imgW="8888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057400"/>
                        <a:ext cx="21732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381000" y="4114800"/>
            <a:ext cx="853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A null set is a subset of any given set.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34383" y="4800600"/>
            <a:ext cx="3528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Any set is a subset of itself.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828800" y="5338011"/>
          <a:ext cx="548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9" imgW="177646" imgH="190335" progId="Equation.3">
                  <p:embed/>
                </p:oleObj>
              </mc:Choice>
              <mc:Fallback>
                <p:oleObj name="Equation" r:id="rId9" imgW="177646" imgH="19033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38011"/>
                        <a:ext cx="54864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81000" y="53340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There are            subsets, where n is the number of elements,  that can be formed for any given set.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209800" y="76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/>
                <a:cs typeface="Times New Roman"/>
              </a:rPr>
              <a:t>SET RELATIONSHIPS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994" grpId="0"/>
      <p:bldP spid="41995" grpId="0"/>
      <p:bldP spid="419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Venn Diagram is the pictorial representation in dealing with the relations between sets, after the English logician James Venn.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362200" y="3810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VENN DIAGRAM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5943600"/>
            <a:ext cx="3257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dirty="0" smtClean="0">
                <a:latin typeface="+mn-lt"/>
              </a:rPr>
              <a:t>B</a:t>
            </a:r>
            <a:r>
              <a:rPr lang="en-US" sz="2400" dirty="0" smtClean="0">
                <a:latin typeface="+mn-lt"/>
              </a:rPr>
              <a:t> are disjoint sets.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886200" y="5943600"/>
          <a:ext cx="3276600" cy="56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3" imgW="1180800" imgH="203040" progId="Equation.3">
                  <p:embed/>
                </p:oleObj>
              </mc:Choice>
              <mc:Fallback>
                <p:oleObj name="Equation" r:id="rId3" imgW="1180800" imgH="203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3276600" cy="563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363452" y="5967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/</a:t>
            </a:r>
            <a:endParaRPr lang="en-US" sz="24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4863" y="599573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/</a:t>
            </a:r>
            <a:endParaRPr lang="en-US" sz="2400" b="1" dirty="0"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91129" y="2514600"/>
            <a:ext cx="6733674" cy="3224463"/>
            <a:chOff x="1600200" y="2514600"/>
            <a:chExt cx="6733674" cy="3224463"/>
          </a:xfrm>
        </p:grpSpPr>
        <p:graphicFrame>
          <p:nvGraphicFramePr>
            <p:cNvPr id="18" name="Diagram 17"/>
            <p:cNvGraphicFramePr/>
            <p:nvPr/>
          </p:nvGraphicFramePr>
          <p:xfrm>
            <a:off x="2514600" y="2971800"/>
            <a:ext cx="2133600" cy="2336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graphicFrame>
          <p:nvGraphicFramePr>
            <p:cNvPr id="19" name="Diagram 18"/>
            <p:cNvGraphicFramePr/>
            <p:nvPr/>
          </p:nvGraphicFramePr>
          <p:xfrm>
            <a:off x="5257800" y="2971800"/>
            <a:ext cx="2133600" cy="2336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sp>
          <p:nvSpPr>
            <p:cNvPr id="21" name="Rectangle 20"/>
            <p:cNvSpPr/>
            <p:nvPr/>
          </p:nvSpPr>
          <p:spPr>
            <a:xfrm>
              <a:off x="1628274" y="2538663"/>
              <a:ext cx="6705600" cy="3200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0200" y="2514600"/>
              <a:ext cx="55335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+mn-lt"/>
                </a:rPr>
                <a:t>U</a:t>
              </a:r>
              <a:endParaRPr lang="en-US" sz="4400" b="1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914400" y="24384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LESSON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SETS AND THE REAL NUMBER SYSTEM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Object 1"/>
          <p:cNvGraphicFramePr>
            <a:graphicFrameLocks noChangeAspect="1"/>
          </p:cNvGraphicFramePr>
          <p:nvPr/>
        </p:nvGraphicFramePr>
        <p:xfrm>
          <a:off x="2286000" y="6019800"/>
          <a:ext cx="403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1346040" imgH="203040" progId="Equation.3">
                  <p:embed/>
                </p:oleObj>
              </mc:Choice>
              <mc:Fallback>
                <p:oleObj name="Equation" r:id="rId3" imgW="134604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19800"/>
                        <a:ext cx="4038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1524000" y="1397000"/>
          <a:ext cx="55626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Rectangle 11"/>
          <p:cNvSpPr/>
          <p:nvPr/>
        </p:nvSpPr>
        <p:spPr>
          <a:xfrm>
            <a:off x="1295400" y="1066800"/>
            <a:ext cx="63246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1143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U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1524000" y="1397000"/>
          <a:ext cx="5562600" cy="35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/>
          <p:cNvSpPr/>
          <p:nvPr/>
        </p:nvSpPr>
        <p:spPr>
          <a:xfrm>
            <a:off x="1295400" y="1066800"/>
            <a:ext cx="6324600" cy="441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1600" y="1143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U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79875" name="Object 1"/>
          <p:cNvGraphicFramePr>
            <a:graphicFrameLocks noChangeAspect="1"/>
          </p:cNvGraphicFramePr>
          <p:nvPr/>
        </p:nvGraphicFramePr>
        <p:xfrm>
          <a:off x="2209800" y="5715000"/>
          <a:ext cx="403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8" imgW="1346040" imgH="203040" progId="Equation.3">
                  <p:embed/>
                </p:oleObj>
              </mc:Choice>
              <mc:Fallback>
                <p:oleObj name="Equation" r:id="rId8" imgW="134604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4038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990600"/>
            <a:ext cx="58674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286000" y="1447800"/>
            <a:ext cx="2362200" cy="2362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4038600" y="1524000"/>
            <a:ext cx="2286000" cy="2286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22860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B</a:t>
            </a:r>
            <a:endParaRPr lang="en-US" sz="32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2133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A</a:t>
            </a:r>
            <a:endParaRPr lang="en-US" sz="3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495800"/>
            <a:ext cx="281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 and B are joint sets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2971800"/>
            <a:ext cx="7467600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OPERATIONS ON SETS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UNION OF SETS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295400"/>
          </a:xfrm>
        </p:spPr>
        <p:txBody>
          <a:bodyPr/>
          <a:lstStyle/>
          <a:p>
            <a:pPr marL="120650" indent="-120650">
              <a:buNone/>
            </a:pPr>
            <a:r>
              <a:rPr lang="en-US" sz="2400" dirty="0" smtClean="0"/>
              <a:t> The union of two sets A and B, denoted by                 , is the set whose elements belong to </a:t>
            </a:r>
            <a:r>
              <a:rPr lang="en-US" sz="2400" i="1" dirty="0" smtClean="0"/>
              <a:t>A</a:t>
            </a:r>
            <a:r>
              <a:rPr lang="en-US" sz="2400" dirty="0" smtClean="0"/>
              <a:t> or to </a:t>
            </a:r>
            <a:r>
              <a:rPr lang="en-US" sz="2400" i="1" dirty="0" smtClean="0"/>
              <a:t>B</a:t>
            </a:r>
            <a:r>
              <a:rPr lang="en-US" sz="2400" dirty="0" smtClean="0"/>
              <a:t> or to both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. In symbol,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47874" y="994611"/>
          <a:ext cx="98327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419040" imgH="164880" progId="Equation.3">
                  <p:embed/>
                </p:oleObj>
              </mc:Choice>
              <mc:Fallback>
                <p:oleObj name="Equation" r:id="rId3" imgW="4190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874" y="994611"/>
                        <a:ext cx="98327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066800" y="2286000"/>
          <a:ext cx="678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5" imgW="2540000" imgH="254000" progId="Equation.3">
                  <p:embed/>
                </p:oleObj>
              </mc:Choice>
              <mc:Fallback>
                <p:oleObj name="Equation" r:id="rId5" imgW="2540000" imgH="254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678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23875" y="3733800"/>
          <a:ext cx="7191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7" imgW="3835080" imgH="203040" progId="Equation.3">
                  <p:embed/>
                </p:oleObj>
              </mc:Choice>
              <mc:Fallback>
                <p:oleObj name="Equation" r:id="rId7" imgW="38350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733800"/>
                        <a:ext cx="7191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492125" y="4800600"/>
          <a:ext cx="742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9" imgW="3962160" imgH="203040" progId="Equation.3">
                  <p:embed/>
                </p:oleObj>
              </mc:Choice>
              <mc:Fallback>
                <p:oleObj name="Equation" r:id="rId9" imgW="396216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800600"/>
                        <a:ext cx="7429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3400" y="29718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INTERSECTION OF SETS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990600"/>
          </a:xfrm>
        </p:spPr>
        <p:txBody>
          <a:bodyPr/>
          <a:lstStyle/>
          <a:p>
            <a:pPr marL="120650" indent="-120650">
              <a:buNone/>
            </a:pPr>
            <a:r>
              <a:rPr lang="en-US" sz="2400" dirty="0" smtClean="0"/>
              <a:t> The intersection of two sets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denoted by                  , is the set whose elements are common to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. In symbol,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37253" y="1012324"/>
          <a:ext cx="98327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Equation" r:id="rId3" imgW="419040" imgH="164880" progId="Equation.3">
                  <p:embed/>
                </p:oleObj>
              </mc:Choice>
              <mc:Fallback>
                <p:oleObj name="Equation" r:id="rId3" imgW="41904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253" y="1012324"/>
                        <a:ext cx="98327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90563" y="3657600"/>
          <a:ext cx="685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5" name="Equation" r:id="rId5" imgW="3657600" imgH="203040" progId="Equation.3">
                  <p:embed/>
                </p:oleObj>
              </mc:Choice>
              <mc:Fallback>
                <p:oleObj name="Equation" r:id="rId5" imgW="36576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657600"/>
                        <a:ext cx="685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122363" y="4800600"/>
          <a:ext cx="6497637" cy="48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7" imgW="3288960" imgH="203040" progId="Equation.3">
                  <p:embed/>
                </p:oleObj>
              </mc:Choice>
              <mc:Fallback>
                <p:oleObj name="Equation" r:id="rId7" imgW="32889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800600"/>
                        <a:ext cx="6497637" cy="481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50584" y="5867400"/>
            <a:ext cx="80838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Two sets are disjoint if their intersection is an empty or null set.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438400" y="1981200"/>
          <a:ext cx="3886200" cy="57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9" imgW="1726451" imgH="253890" progId="Equation.3">
                  <p:embed/>
                </p:oleObj>
              </mc:Choice>
              <mc:Fallback>
                <p:oleObj name="Equation" r:id="rId9" imgW="1726451" imgH="25389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3886200" cy="5797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33400" y="28194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COMPLIMENT  OF A SET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295400"/>
          </a:xfrm>
        </p:spPr>
        <p:txBody>
          <a:bodyPr/>
          <a:lstStyle/>
          <a:p>
            <a:pPr marL="120650" indent="-120650">
              <a:buNone/>
            </a:pPr>
            <a:r>
              <a:rPr lang="en-US" sz="2400" dirty="0" smtClean="0"/>
              <a:t> The complement of set </a:t>
            </a:r>
            <a:r>
              <a:rPr lang="en-US" sz="2400" i="1" dirty="0" smtClean="0"/>
              <a:t>A</a:t>
            </a:r>
            <a:r>
              <a:rPr lang="en-US" sz="2400" dirty="0" smtClean="0"/>
              <a:t>, denoted by </a:t>
            </a:r>
            <a:r>
              <a:rPr lang="en-US" sz="2400" i="1" dirty="0" smtClean="0"/>
              <a:t>A</a:t>
            </a:r>
            <a:r>
              <a:rPr lang="en-US" sz="2400" dirty="0" smtClean="0"/>
              <a:t>’,  is the set with elements found in the universal set, but not in </a:t>
            </a:r>
            <a:r>
              <a:rPr lang="en-US" sz="2400" i="1" dirty="0" smtClean="0"/>
              <a:t>A</a:t>
            </a:r>
            <a:r>
              <a:rPr lang="en-US" sz="2400" dirty="0" smtClean="0"/>
              <a:t>; that is, the difference of the universal set and </a:t>
            </a:r>
            <a:r>
              <a:rPr lang="en-US" sz="2400" i="1" dirty="0" smtClean="0"/>
              <a:t>A</a:t>
            </a:r>
            <a:r>
              <a:rPr lang="en-US" sz="2400" dirty="0" smtClean="0"/>
              <a:t>. In symbol,</a:t>
            </a:r>
          </a:p>
          <a:p>
            <a:pPr marL="120650" indent="-120650">
              <a:buNone/>
            </a:pPr>
            <a:endParaRPr lang="en-US" sz="2400" dirty="0" smtClean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4963" y="3705225"/>
          <a:ext cx="8262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3" imgW="4406760" imgH="228600" progId="Equation.3">
                  <p:embed/>
                </p:oleObj>
              </mc:Choice>
              <mc:Fallback>
                <p:oleObj name="Equation" r:id="rId3" imgW="4406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3705225"/>
                        <a:ext cx="82629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684213" y="4800600"/>
          <a:ext cx="73755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5" imgW="3733560" imgH="203040" progId="Equation.3">
                  <p:embed/>
                </p:oleObj>
              </mc:Choice>
              <mc:Fallback>
                <p:oleObj name="Equation" r:id="rId5" imgW="37335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00600"/>
                        <a:ext cx="73755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362200" y="2362200"/>
          <a:ext cx="3886200" cy="67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7" imgW="1473200" imgH="254000" progId="Equation.3">
                  <p:embed/>
                </p:oleObj>
              </mc:Choice>
              <mc:Fallback>
                <p:oleObj name="Equation" r:id="rId7" imgW="1473200" imgH="254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3886200" cy="67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81000" y="30480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sz="2400" dirty="0" smtClean="0"/>
              <a:t> </a:t>
            </a:r>
            <a:r>
              <a:rPr lang="en-US" sz="2400" b="1" i="1" dirty="0" smtClean="0">
                <a:latin typeface="+mn-lt"/>
              </a:rPr>
              <a:t>DIFFERENCE OF SETS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838200"/>
          </a:xfrm>
        </p:spPr>
        <p:txBody>
          <a:bodyPr/>
          <a:lstStyle/>
          <a:p>
            <a:pPr marL="120650" indent="-120650">
              <a:buNone/>
            </a:pPr>
            <a:r>
              <a:rPr lang="en-US" sz="2400" dirty="0" smtClean="0"/>
              <a:t> The difference of two sets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denoted by  A - B, is the set whose elements are in </a:t>
            </a:r>
            <a:r>
              <a:rPr lang="en-US" sz="2400" i="1" dirty="0" smtClean="0"/>
              <a:t>A</a:t>
            </a:r>
            <a:r>
              <a:rPr lang="en-US" sz="2400" dirty="0" smtClean="0"/>
              <a:t> but not in </a:t>
            </a:r>
            <a:r>
              <a:rPr lang="en-US" sz="2400" i="1" dirty="0" smtClean="0"/>
              <a:t>B</a:t>
            </a:r>
            <a:r>
              <a:rPr lang="en-US" sz="2400" dirty="0" smtClean="0"/>
              <a:t>, In symbol,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98575" y="4038600"/>
          <a:ext cx="6334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3" imgW="3377880" imgH="203040" progId="Equation.3">
                  <p:embed/>
                </p:oleObj>
              </mc:Choice>
              <mc:Fallback>
                <p:oleObj name="Equation" r:id="rId3" imgW="33778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038600"/>
                        <a:ext cx="63341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438400" y="1981199"/>
          <a:ext cx="3733800" cy="56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5" imgW="1688367" imgH="253890" progId="Equation.3">
                  <p:embed/>
                </p:oleObj>
              </mc:Choice>
              <mc:Fallback>
                <p:oleObj name="Equation" r:id="rId5" imgW="1688367" imgH="25389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199"/>
                        <a:ext cx="3733800" cy="56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33400" y="32004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sz="2400" dirty="0" smtClean="0"/>
              <a:t> </a:t>
            </a:r>
            <a:r>
              <a:rPr lang="en-US" sz="2400" b="1" i="1" dirty="0" smtClean="0">
                <a:latin typeface="+mn-lt"/>
              </a:rPr>
              <a:t>CARTESIAN PRODUCT OF SETS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295400"/>
          </a:xfrm>
        </p:spPr>
        <p:txBody>
          <a:bodyPr/>
          <a:lstStyle/>
          <a:p>
            <a:r>
              <a:rPr lang="en-US" sz="2400" dirty="0" smtClean="0"/>
              <a:t>The Cartesian product of two sets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denoted by A x B , is the set of ordered pairs  such that </a:t>
            </a:r>
            <a:r>
              <a:rPr lang="en-US" sz="2400" i="1" dirty="0" smtClean="0"/>
              <a:t>x</a:t>
            </a:r>
            <a:r>
              <a:rPr lang="en-US" sz="2400" dirty="0" smtClean="0"/>
              <a:t> is an element of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is an element of </a:t>
            </a:r>
            <a:r>
              <a:rPr lang="en-US" sz="2400" i="1" dirty="0" smtClean="0"/>
              <a:t>B</a:t>
            </a:r>
            <a:r>
              <a:rPr lang="en-US" sz="2400" dirty="0" smtClean="0"/>
              <a:t>. In symbol,</a:t>
            </a:r>
            <a:endParaRPr lang="en-US" sz="2400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73088" y="4038600"/>
          <a:ext cx="7786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3" imgW="4152600" imgH="203040" progId="Equation.3">
                  <p:embed/>
                </p:oleObj>
              </mc:Choice>
              <mc:Fallback>
                <p:oleObj name="Equation" r:id="rId3" imgW="41526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038600"/>
                        <a:ext cx="77866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514600" y="2362200"/>
          <a:ext cx="440266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5" imgW="1854200" imgH="254000" progId="Equation.3">
                  <p:embed/>
                </p:oleObj>
              </mc:Choice>
              <mc:Fallback>
                <p:oleObj name="Equation" r:id="rId5" imgW="1854200" imgH="254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402666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7" imgW="736280" imgH="177723" progId="Equation.3">
                  <p:embed/>
                </p:oleObj>
              </mc:Choice>
              <mc:Fallback>
                <p:oleObj name="Equation" r:id="rId7" imgW="736280" imgH="177723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34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57200" y="32766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In the Venn diagram below, the shaded region represents the indicated operation.</a:t>
            </a:r>
            <a:endParaRPr lang="en-US" sz="2400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90800" y="304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VENN DIAGRAM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648075" y="5843588"/>
          <a:ext cx="1162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3" imgW="419040" imgH="164880" progId="Equation.3">
                  <p:embed/>
                </p:oleObj>
              </mc:Choice>
              <mc:Fallback>
                <p:oleObj name="Equation" r:id="rId3" imgW="41904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843588"/>
                        <a:ext cx="1162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1524000" y="2057400"/>
          <a:ext cx="57150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2971800"/>
            <a:ext cx="7467600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CONCEPT OF SETS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In the Venn diagram below, the shaded region represents the indicated operation.</a:t>
            </a:r>
            <a:endParaRPr lang="en-US" sz="2400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90800" y="304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VENN DIAGRAM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8371" name="Object 14"/>
          <p:cNvGraphicFramePr>
            <a:graphicFrameLocks noChangeAspect="1"/>
          </p:cNvGraphicFramePr>
          <p:nvPr/>
        </p:nvGraphicFramePr>
        <p:xfrm>
          <a:off x="4170362" y="5843588"/>
          <a:ext cx="1163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3" imgW="419040" imgH="164880" progId="Equation.3">
                  <p:embed/>
                </p:oleObj>
              </mc:Choice>
              <mc:Fallback>
                <p:oleObj name="Equation" r:id="rId3" imgW="41904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2" y="5843588"/>
                        <a:ext cx="11636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7" name="Picture 3" descr="C:\Users\Dionnie\Desktop\intersection of se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2057401"/>
            <a:ext cx="5796269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200400" y="32004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A</a:t>
            </a:r>
            <a:endParaRPr lang="en-US" sz="4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232485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B</a:t>
            </a:r>
            <a:endParaRPr lang="en-US" sz="4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In the Venn diagram below, the shaded region represents the indicated operation.</a:t>
            </a:r>
            <a:endParaRPr lang="en-US" sz="2400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90800" y="304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VENN DIAGRAM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" name="Diagram 24"/>
          <p:cNvGraphicFramePr/>
          <p:nvPr/>
        </p:nvGraphicFramePr>
        <p:xfrm>
          <a:off x="1776660" y="1981200"/>
          <a:ext cx="553854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8371" name="Object 14"/>
          <p:cNvGraphicFramePr>
            <a:graphicFrameLocks noChangeAspect="1"/>
          </p:cNvGraphicFramePr>
          <p:nvPr/>
        </p:nvGraphicFramePr>
        <p:xfrm>
          <a:off x="4048125" y="6172200"/>
          <a:ext cx="105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8" imgW="380880" imgH="164880" progId="Equation.3">
                  <p:embed/>
                </p:oleObj>
              </mc:Choice>
              <mc:Fallback>
                <p:oleObj name="Equation" r:id="rId8" imgW="38088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6172200"/>
                        <a:ext cx="1057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219200" y="1828800"/>
            <a:ext cx="69342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Using Venn diagram, illustrate the given set by shading the region it represents.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90800" y="304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209800" y="6248400"/>
          <a:ext cx="1162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3" imgW="419040" imgH="164880" progId="Equation.3">
                  <p:embed/>
                </p:oleObj>
              </mc:Choice>
              <mc:Fallback>
                <p:oleObj name="Equation" r:id="rId3" imgW="41904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248400"/>
                        <a:ext cx="1162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14400" y="1981200"/>
          <a:ext cx="1981200" cy="43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5" imgW="927000" imgH="203040" progId="Equation.3">
                  <p:embed/>
                </p:oleObj>
              </mc:Choice>
              <mc:Fallback>
                <p:oleObj name="Equation" r:id="rId5" imgW="9270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1981200" cy="434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Diagram 28"/>
          <p:cNvGraphicFramePr/>
          <p:nvPr/>
        </p:nvGraphicFramePr>
        <p:xfrm>
          <a:off x="806118" y="2839452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5181600" y="2899608"/>
          <a:ext cx="33528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9399" name="Object 14"/>
          <p:cNvGraphicFramePr>
            <a:graphicFrameLocks noChangeAspect="1"/>
          </p:cNvGraphicFramePr>
          <p:nvPr/>
        </p:nvGraphicFramePr>
        <p:xfrm>
          <a:off x="6740525" y="6137275"/>
          <a:ext cx="422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17" imgW="152280" imgH="177480" progId="Equation.3">
                  <p:embed/>
                </p:oleObj>
              </mc:Choice>
              <mc:Fallback>
                <p:oleObj name="Equation" r:id="rId17" imgW="1522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6137275"/>
                        <a:ext cx="4222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733929" y="2610852"/>
            <a:ext cx="3657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85348" y="2590800"/>
            <a:ext cx="3657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657600" y="5562600"/>
          <a:ext cx="20780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3" imgW="749160" imgH="215640" progId="Equation.3">
                  <p:embed/>
                </p:oleObj>
              </mc:Choice>
              <mc:Fallback>
                <p:oleObj name="Equation" r:id="rId3" imgW="74916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20780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2438400" y="1143000"/>
          <a:ext cx="4419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Rectangle 17"/>
          <p:cNvSpPr/>
          <p:nvPr/>
        </p:nvSpPr>
        <p:spPr>
          <a:xfrm>
            <a:off x="2117559" y="866274"/>
            <a:ext cx="5334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82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 Using Venn diagram, illustrate the given set by shading the region it represents.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590800" y="304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286000" y="6096000"/>
          <a:ext cx="1162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3" imgW="419040" imgH="164880" progId="Equation.3">
                  <p:embed/>
                </p:oleObj>
              </mc:Choice>
              <mc:Fallback>
                <p:oleObj name="Equation" r:id="rId3" imgW="41904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0"/>
                        <a:ext cx="1162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5181600" y="2899608"/>
          <a:ext cx="33528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3" name="Rectangle 32"/>
          <p:cNvSpPr/>
          <p:nvPr/>
        </p:nvSpPr>
        <p:spPr>
          <a:xfrm>
            <a:off x="5085348" y="2590800"/>
            <a:ext cx="3657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838200" y="1981200"/>
          <a:ext cx="2795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10" imgW="1307880" imgH="203040" progId="Equation.3">
                  <p:embed/>
                </p:oleObj>
              </mc:Choice>
              <mc:Fallback>
                <p:oleObj name="Equation" r:id="rId10" imgW="13078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27955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251575" y="6194425"/>
          <a:ext cx="11128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12" imgW="520560" imgH="203040" progId="Equation.3">
                  <p:embed/>
                </p:oleObj>
              </mc:Choice>
              <mc:Fallback>
                <p:oleObj name="Equation" r:id="rId12" imgW="5205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6194425"/>
                        <a:ext cx="11128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C:\Users\Dionnie\Desktop\three circles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6063" y="2566737"/>
            <a:ext cx="3883245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438400" y="2895600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A</a:t>
            </a:r>
            <a:endParaRPr lang="en-US" sz="48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464820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C</a:t>
            </a:r>
            <a:endParaRPr lang="en-US" sz="48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4572000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B</a:t>
            </a:r>
            <a:endParaRPr lang="en-US" sz="4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590800" y="5181600"/>
          <a:ext cx="36972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3" imgW="1333440" imgH="215640" progId="Equation.3">
                  <p:embed/>
                </p:oleObj>
              </mc:Choice>
              <mc:Fallback>
                <p:oleObj name="Equation" r:id="rId3" imgW="133344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36972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2895600" y="1371600"/>
          <a:ext cx="33528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Rectangle 16"/>
          <p:cNvSpPr/>
          <p:nvPr/>
        </p:nvSpPr>
        <p:spPr>
          <a:xfrm>
            <a:off x="1692447" y="1062789"/>
            <a:ext cx="5562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28600" y="6858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sz="2400" dirty="0" smtClean="0">
                <a:latin typeface="+mn-lt"/>
              </a:rPr>
              <a:t>1. In a survey concerning the number of students enrolled in Mathematics, it was found out that 30 are enrolled in Algebra, Calculus and Trigonometry; 40 in Algebra and Trigonometry; 45 in Trigonometry and Calculus; 50 in Algebra and Calculus; 80 in Algebra; and 70 in Calculus. If there are 130 students in all, how many students are enrolled in Trigonometry?</a:t>
            </a:r>
            <a:endParaRPr lang="en-US" sz="2400" dirty="0"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47800" y="152400"/>
            <a:ext cx="486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Solve each of the following problems.</a:t>
            </a:r>
            <a:endParaRPr lang="en-US" sz="24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" y="2971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/>
            <a:r>
              <a:rPr lang="en-US" sz="2400" dirty="0" smtClean="0">
                <a:latin typeface="+mn-lt"/>
              </a:rPr>
              <a:t>2. At  ABC  supermarket  shoppers were asked what brand of detergent  bars  {X, Y , Z} they use. The following  responses were gathered: 41 use brand X, 27 use brand Y,  32 use brand Z, 24 use both brands X and Z , 20 use both brands X and Y, 18 use both brands  Y and Z, and 16 use all  the three. How many use a) brands X and Y  and not brand Z,  b)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brands X and Z  and not brand Y,  c) brands Y and Z  and not brand X, d) brand X only, e)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brand Y only,  and  f) brand Z only.  How many of the shoppers interviewed  use at least one of the three brands?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09600" y="12192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550" indent="-288925">
              <a:tabLst>
                <a:tab pos="241300" algn="l"/>
              </a:tabLst>
            </a:pPr>
            <a:r>
              <a:rPr lang="en-US" sz="2400" dirty="0" smtClean="0">
                <a:latin typeface="+mn-lt"/>
              </a:rPr>
              <a:t>2. In a survey among moviegoers’ preferences, 60% like fiction, 55% like drama, 56% like comedy, 25% like fiction and drama, 30% like fiction and comedy, 26% like comedy and drama, and 5% like fiction, drama and comedy. Only 5% of the respondents do not prefer any types of movies mentioned.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 </a:t>
            </a:r>
            <a:endParaRPr lang="en-US" sz="2400" dirty="0" smtClean="0"/>
          </a:p>
          <a:p>
            <a:r>
              <a:rPr lang="en-US" sz="2400" dirty="0" smtClean="0">
                <a:latin typeface="+mn-lt"/>
              </a:rPr>
              <a:t>a. Draw a Venn Diagram corresponding to the given data.</a:t>
            </a:r>
          </a:p>
          <a:p>
            <a:r>
              <a:rPr lang="en-US" sz="2400" dirty="0" smtClean="0">
                <a:latin typeface="+mn-lt"/>
              </a:rPr>
              <a:t>b. What are the percentages of moviegoers who prefer</a:t>
            </a:r>
          </a:p>
          <a:p>
            <a:r>
              <a:rPr lang="en-US" sz="2400" dirty="0" smtClean="0">
                <a:latin typeface="+mn-lt"/>
              </a:rPr>
              <a:t>		1. comedy  but not fiction?</a:t>
            </a:r>
          </a:p>
          <a:p>
            <a:r>
              <a:rPr lang="en-US" sz="2400" dirty="0" smtClean="0">
                <a:latin typeface="+mn-lt"/>
              </a:rPr>
              <a:t>		2. drama only?</a:t>
            </a:r>
          </a:p>
          <a:p>
            <a:r>
              <a:rPr lang="en-US" sz="2400" dirty="0" smtClean="0">
                <a:latin typeface="+mn-lt"/>
              </a:rPr>
              <a:t>		3. fiction or comedy but not drama?</a:t>
            </a:r>
          </a:p>
          <a:p>
            <a:r>
              <a:rPr lang="en-US" sz="2400" dirty="0" smtClean="0">
                <a:latin typeface="+mn-lt"/>
              </a:rPr>
              <a:t>		4. comedy and drama but not fiction?</a:t>
            </a:r>
          </a:p>
          <a:p>
            <a:pPr marL="336550" indent="-336550"/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2971800"/>
            <a:ext cx="7467600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REAL NUMBER SYSTEM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real number system is fundamental in the study of algebra . 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3622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+mn-lt"/>
              </a:rPr>
              <a:t>A real number is any element of the set </a:t>
            </a:r>
            <a:r>
              <a:rPr lang="en-US" sz="2400" b="1" i="1" dirty="0" smtClean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, which is the union of the set of </a:t>
            </a:r>
            <a:r>
              <a:rPr lang="en-US" sz="2400" u="sng" dirty="0" smtClean="0">
                <a:latin typeface="+mn-lt"/>
                <a:hlinkClick r:id="rId2"/>
              </a:rPr>
              <a:t>rational number</a:t>
            </a:r>
            <a:r>
              <a:rPr lang="en-US" sz="2400" dirty="0" smtClean="0">
                <a:latin typeface="+mn-lt"/>
              </a:rPr>
              <a:t>s and the set of </a:t>
            </a:r>
            <a:r>
              <a:rPr lang="en-US" sz="2400" u="sng" dirty="0" smtClean="0">
                <a:latin typeface="+mn-lt"/>
                <a:hlinkClick r:id="rId3"/>
              </a:rPr>
              <a:t>irrational number</a:t>
            </a:r>
            <a:r>
              <a:rPr lang="en-US" sz="2400" dirty="0" smtClean="0">
                <a:latin typeface="+mn-lt"/>
              </a:rPr>
              <a:t>s. The set </a:t>
            </a:r>
            <a:r>
              <a:rPr lang="en-US" sz="2400" b="1" i="1" dirty="0" smtClean="0">
                <a:latin typeface="+mn-lt"/>
              </a:rPr>
              <a:t>R</a:t>
            </a:r>
            <a:r>
              <a:rPr lang="en-US" sz="2400" dirty="0" smtClean="0">
                <a:latin typeface="+mn-lt"/>
              </a:rPr>
              <a:t> gives rise to other sets such as the set of </a:t>
            </a:r>
            <a:r>
              <a:rPr lang="en-US" sz="2400" u="sng" dirty="0" smtClean="0">
                <a:latin typeface="+mn-lt"/>
                <a:hlinkClick r:id="rId4"/>
              </a:rPr>
              <a:t>imaginary number</a:t>
            </a:r>
            <a:r>
              <a:rPr lang="en-US" sz="2400" dirty="0" smtClean="0">
                <a:latin typeface="+mn-lt"/>
              </a:rPr>
              <a:t>s and the set of </a:t>
            </a:r>
            <a:r>
              <a:rPr lang="en-US" sz="2400" u="sng" dirty="0" smtClean="0">
                <a:latin typeface="+mn-lt"/>
                <a:hlinkClick r:id="rId5"/>
              </a:rPr>
              <a:t>complex number</a:t>
            </a:r>
            <a:r>
              <a:rPr lang="en-US" sz="2400" dirty="0" smtClean="0">
                <a:latin typeface="+mn-lt"/>
              </a:rPr>
              <a:t>s. </a:t>
            </a:r>
            <a:endParaRPr lang="en-US" sz="2400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mathematics it is useful to place numbers  with similar characteristics into sets.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3716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All the numbers in the Number System are classified into different sets and those sets are called as Number Sets.</a:t>
            </a:r>
            <a:endParaRPr lang="en-US" sz="2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51054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The set of real numbers is divided into natural numbers, whole numbers, integers, rational numbers, and irrational numbers. These sets of numbers are used extensively in the study of algebra.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14400" y="0"/>
            <a:ext cx="7467600" cy="46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ELEMENTS OF THE SET OF REAL NUMBER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200" y="1676400"/>
            <a:ext cx="8915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Collection of things such as books on a shelf, baseball cards, stamps, and toys are common. Mathematics greatly relies on that notion of collection called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set.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One of the most important sets in algebra is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set of real numbers.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Probably the first numbers with which most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ancient people became concerned were counting numbers. These numbers are just some of the essential elements of the set of real numbers.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28600"/>
          <a:ext cx="86868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SET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1180578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numbers (N)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 the counting numbers 1, 2, 3, 4 and so on.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  <a:tr h="817323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Whole numbers (W)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 the natural numbers and zero</a:t>
                      </a:r>
                      <a:endParaRPr lang="en-US" sz="2400" dirty="0"/>
                    </a:p>
                  </a:txBody>
                  <a:tcPr/>
                </a:tc>
              </a:tr>
              <a:tr h="1543833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Integers (Z)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natural numbers along with their negatives and zero (e.g. -3, -2, -1, 0, 1, 2, 3).</a:t>
                      </a:r>
                    </a:p>
                    <a:p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33597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Rational numbers (Q)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numbers that are ratios of two integers (with nonzero denominators). A rational number is either a terminating decimal or a non-terminating but repeating decimal.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38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SET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639138">
                <a:tc>
                  <a:txBody>
                    <a:bodyPr/>
                    <a:lstStyle/>
                    <a:p>
                      <a:pPr algn="l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Irrational numbers (I)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of non-terminating, non-repeating decimals. Irrational numbers are numbers which cannot be expressed as quotient of two integers.</a:t>
                      </a:r>
                    </a:p>
                  </a:txBody>
                  <a:tcPr/>
                </a:tc>
              </a:tr>
              <a:tr h="639138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numbers  (R)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union of the sets of rational numbers and irrational numbers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l="6318" r="5523" b="3491"/>
          <a:stretch>
            <a:fillRect/>
          </a:stretch>
        </p:blipFill>
        <p:spPr bwMode="auto">
          <a:xfrm>
            <a:off x="1419225" y="0"/>
            <a:ext cx="63055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enter image description he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297" y="838200"/>
            <a:ext cx="7521677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Real Number 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505200"/>
            <a:ext cx="8686800" cy="141951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0" y="11430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The Real Number Line is like an actual geometric </a:t>
            </a:r>
            <a:r>
              <a:rPr lang="en-US" sz="2400" dirty="0" smtClean="0">
                <a:latin typeface="+mn-lt"/>
                <a:hlinkClick r:id="rId3"/>
              </a:rPr>
              <a:t>line</a:t>
            </a:r>
            <a:r>
              <a:rPr lang="en-US" sz="2400" dirty="0" smtClean="0">
                <a:latin typeface="+mn-lt"/>
              </a:rPr>
              <a:t>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A point is chosen on the line to be the </a:t>
            </a:r>
            <a:r>
              <a:rPr lang="en-US" sz="2400" b="1" dirty="0" smtClean="0">
                <a:latin typeface="+mn-lt"/>
              </a:rPr>
              <a:t>"origin"</a:t>
            </a:r>
            <a:r>
              <a:rPr lang="en-US" sz="2400" dirty="0" smtClean="0">
                <a:latin typeface="+mn-lt"/>
              </a:rPr>
              <a:t>, points to the right will be positive, and points to the left will be negative.</a:t>
            </a:r>
          </a:p>
          <a:p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79216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PROPERTIES OF REAL NUMBERS</a:t>
            </a: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BASIC PROPERTIES OF REAL NUMBERS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305800" cy="434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696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 smtClean="0"/>
                        <a:t>PROPERTY	 </a:t>
                      </a:r>
                      <a:endParaRPr lang="en-US" sz="2400" b="0" dirty="0">
                        <a:latin typeface="+mn-lt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 smtClean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 smtClean="0"/>
                        <a:t>MULTIPLICATION </a:t>
                      </a:r>
                      <a:endParaRPr lang="en-US" sz="2400" b="0" dirty="0">
                        <a:latin typeface="+mn-lt"/>
                        <a:ea typeface="SimSun"/>
                      </a:endParaRPr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Closure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Commutative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Distributive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Identity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Inverse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276600" y="1572126"/>
            <a:ext cx="5257800" cy="3584330"/>
            <a:chOff x="3276600" y="1828800"/>
            <a:chExt cx="5257800" cy="3584330"/>
          </a:xfrm>
        </p:grpSpPr>
        <p:graphicFrame>
          <p:nvGraphicFramePr>
            <p:cNvPr id="80897" name="Object 1"/>
            <p:cNvGraphicFramePr>
              <a:graphicFrameLocks noChangeAspect="1"/>
            </p:cNvGraphicFramePr>
            <p:nvPr/>
          </p:nvGraphicFramePr>
          <p:xfrm>
            <a:off x="3581400" y="1828800"/>
            <a:ext cx="160421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0" name="Equation" r:id="rId3" imgW="609336" imgH="177723" progId="Equation.3">
                    <p:embed/>
                  </p:oleObj>
                </mc:Choice>
                <mc:Fallback>
                  <p:oleObj name="Equation" r:id="rId3" imgW="609336" imgH="177723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1828800"/>
                          <a:ext cx="160421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899" name="Object 3"/>
            <p:cNvGraphicFramePr>
              <a:graphicFrameLocks noChangeAspect="1"/>
            </p:cNvGraphicFramePr>
            <p:nvPr/>
          </p:nvGraphicFramePr>
          <p:xfrm>
            <a:off x="6705600" y="1828800"/>
            <a:ext cx="1143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1" name="Equation" r:id="rId5" imgW="545626" imgH="177646" progId="Equation.3">
                    <p:embed/>
                  </p:oleObj>
                </mc:Choice>
                <mc:Fallback>
                  <p:oleObj name="Equation" r:id="rId5" imgW="545626" imgH="17764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1828800"/>
                          <a:ext cx="1143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3505200" y="2438400"/>
            <a:ext cx="170447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2" name="Equation" r:id="rId7" imgW="812447" imgH="177723" progId="Equation.3">
                    <p:embed/>
                  </p:oleObj>
                </mc:Choice>
                <mc:Fallback>
                  <p:oleObj name="Equation" r:id="rId7" imgW="812447" imgH="177723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2438400"/>
                          <a:ext cx="170447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6400800" y="2438400"/>
            <a:ext cx="1447800" cy="382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3" name="Equation" r:id="rId9" imgW="685502" imgH="177723" progId="Equation.3">
                    <p:embed/>
                  </p:oleObj>
                </mc:Choice>
                <mc:Fallback>
                  <p:oleObj name="Equation" r:id="rId9" imgW="685502" imgH="17772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2438400"/>
                          <a:ext cx="1447800" cy="3820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7" name="Object 11"/>
            <p:cNvGraphicFramePr>
              <a:graphicFrameLocks noChangeAspect="1"/>
            </p:cNvGraphicFramePr>
            <p:nvPr/>
          </p:nvGraphicFramePr>
          <p:xfrm>
            <a:off x="3276600" y="2971800"/>
            <a:ext cx="2590800" cy="399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4" name="Equation" r:id="rId11" imgW="1422400" imgH="215900" progId="Equation.3">
                    <p:embed/>
                  </p:oleObj>
                </mc:Choice>
                <mc:Fallback>
                  <p:oleObj name="Equation" r:id="rId11" imgW="1422400" imgH="2159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2971800"/>
                          <a:ext cx="2590800" cy="3999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9" name="Object 13"/>
            <p:cNvGraphicFramePr>
              <a:graphicFrameLocks noChangeAspect="1"/>
            </p:cNvGraphicFramePr>
            <p:nvPr/>
          </p:nvGraphicFramePr>
          <p:xfrm>
            <a:off x="6248400" y="2971800"/>
            <a:ext cx="2286000" cy="427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5" name="Equation" r:id="rId13" imgW="1167893" imgH="215806" progId="Equation.3">
                    <p:embed/>
                  </p:oleObj>
                </mc:Choice>
                <mc:Fallback>
                  <p:oleObj name="Equation" r:id="rId13" imgW="1167893" imgH="215806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971800"/>
                          <a:ext cx="2286000" cy="427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1" name="Object 15"/>
            <p:cNvGraphicFramePr>
              <a:graphicFrameLocks noChangeAspect="1"/>
            </p:cNvGraphicFramePr>
            <p:nvPr/>
          </p:nvGraphicFramePr>
          <p:xfrm>
            <a:off x="3352800" y="3581400"/>
            <a:ext cx="2286000" cy="40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6" name="Equation" r:id="rId15" imgW="1129810" imgH="203112" progId="Equation.3">
                    <p:embed/>
                  </p:oleObj>
                </mc:Choice>
                <mc:Fallback>
                  <p:oleObj name="Equation" r:id="rId15" imgW="1129810" imgH="203112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3581400"/>
                          <a:ext cx="2286000" cy="403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3" name="Object 17"/>
            <p:cNvGraphicFramePr>
              <a:graphicFrameLocks noChangeAspect="1"/>
            </p:cNvGraphicFramePr>
            <p:nvPr/>
          </p:nvGraphicFramePr>
          <p:xfrm>
            <a:off x="4114800" y="4038600"/>
            <a:ext cx="1066800" cy="426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7" name="Equation" r:id="rId17" imgW="583693" imgH="177646" progId="Equation.3">
                    <p:embed/>
                  </p:oleObj>
                </mc:Choice>
                <mc:Fallback>
                  <p:oleObj name="Equation" r:id="rId17" imgW="583693" imgH="177646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4038600"/>
                          <a:ext cx="1066800" cy="426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5" name="Object 19"/>
            <p:cNvGraphicFramePr>
              <a:graphicFrameLocks noChangeAspect="1"/>
            </p:cNvGraphicFramePr>
            <p:nvPr/>
          </p:nvGraphicFramePr>
          <p:xfrm>
            <a:off x="6781800" y="4114800"/>
            <a:ext cx="990600" cy="360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8" name="Equation" r:id="rId19" imgW="507780" imgH="177723" progId="Equation.3">
                    <p:embed/>
                  </p:oleObj>
                </mc:Choice>
                <mc:Fallback>
                  <p:oleObj name="Equation" r:id="rId19" imgW="507780" imgH="177723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4114800"/>
                          <a:ext cx="990600" cy="360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7" name="Object 21"/>
            <p:cNvGraphicFramePr>
              <a:graphicFrameLocks noChangeAspect="1"/>
            </p:cNvGraphicFramePr>
            <p:nvPr/>
          </p:nvGraphicFramePr>
          <p:xfrm>
            <a:off x="3733800" y="4800600"/>
            <a:ext cx="1676400" cy="459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9" name="Equation" r:id="rId21" imgW="799753" imgH="215806" progId="Equation.3">
                    <p:embed/>
                  </p:oleObj>
                </mc:Choice>
                <mc:Fallback>
                  <p:oleObj name="Equation" r:id="rId21" imgW="799753" imgH="215806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4800600"/>
                          <a:ext cx="1676400" cy="4590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9" name="Object 23"/>
            <p:cNvGraphicFramePr>
              <a:graphicFrameLocks noChangeAspect="1"/>
            </p:cNvGraphicFramePr>
            <p:nvPr/>
          </p:nvGraphicFramePr>
          <p:xfrm>
            <a:off x="6400800" y="4572000"/>
            <a:ext cx="2133600" cy="841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0" name="Equation" r:id="rId23" imgW="990170" imgH="393529" progId="Equation.3">
                    <p:embed/>
                  </p:oleObj>
                </mc:Choice>
                <mc:Fallback>
                  <p:oleObj name="Equation" r:id="rId23" imgW="990170" imgH="393529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4572000"/>
                          <a:ext cx="2133600" cy="841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29"/>
          <p:cNvSpPr/>
          <p:nvPr/>
        </p:nvSpPr>
        <p:spPr>
          <a:xfrm>
            <a:off x="304800" y="5334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 indent="-168275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 0 is the identity element for addition and 1 is the identity element for multiplication.</a:t>
            </a:r>
            <a:r>
              <a:rPr lang="en-US" sz="2400" i="1" dirty="0" smtClean="0">
                <a:latin typeface="+mn-lt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i="1" dirty="0" smtClean="0">
                <a:latin typeface="+mn-lt"/>
              </a:rPr>
              <a:t> -a</a:t>
            </a:r>
            <a:r>
              <a:rPr lang="en-US" sz="2400" dirty="0" smtClean="0">
                <a:latin typeface="+mn-lt"/>
              </a:rPr>
              <a:t> is the additive inverse of </a:t>
            </a:r>
            <a:r>
              <a:rPr lang="en-US" sz="2400" i="1" dirty="0" smtClean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 and  is the multiplicative inverse.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b="1" dirty="0" smtClean="0"/>
              <a:t>PROPERTIES OF ORDER OF REAL NUMBERS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624830"/>
          <a:ext cx="8686800" cy="347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572000"/>
              </a:tblGrid>
              <a:tr h="696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dirty="0" smtClean="0"/>
                        <a:t>PROPERTY	 </a:t>
                      </a:r>
                      <a:endParaRPr lang="en-US" sz="2400" b="1" dirty="0">
                        <a:latin typeface="+mn-lt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dirty="0" smtClean="0">
                          <a:latin typeface="+mn-lt"/>
                          <a:ea typeface="SimSun"/>
                        </a:rPr>
                        <a:t>DESCRIPTION</a:t>
                      </a:r>
                      <a:endParaRPr lang="en-US" sz="2400" b="1" dirty="0">
                        <a:latin typeface="+mn-lt"/>
                        <a:ea typeface="SimSun"/>
                      </a:endParaRPr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Trichotomy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Property of Order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Among</a:t>
                      </a:r>
                      <a:r>
                        <a:rPr lang="en-US" sz="2400" baseline="0" dirty="0" smtClean="0"/>
                        <a:t> a&lt;b, b&lt;c, a=b only one is true.</a:t>
                      </a:r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Transitive Property of 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 a&lt;b and b&lt;c</a:t>
                      </a:r>
                      <a:r>
                        <a:rPr lang="en-US" sz="2400" baseline="0" dirty="0" smtClean="0"/>
                        <a:t>, then a&lt;c</a:t>
                      </a:r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Property of Order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a&lt;b, then </a:t>
                      </a:r>
                      <a:r>
                        <a:rPr lang="en-US" sz="2400" dirty="0" err="1" smtClean="0"/>
                        <a:t>a+c</a:t>
                      </a:r>
                      <a:r>
                        <a:rPr lang="en-US" sz="2400" dirty="0" smtClean="0"/>
                        <a:t> &lt; </a:t>
                      </a:r>
                      <a:r>
                        <a:rPr lang="en-US" sz="2400" dirty="0" err="1" smtClean="0"/>
                        <a:t>b+c</a:t>
                      </a:r>
                      <a:endParaRPr lang="en-US" sz="2400" dirty="0"/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Property of Order: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a&lt;b and c&gt;0, then ac&lt;</a:t>
                      </a:r>
                      <a:r>
                        <a:rPr lang="en-US" sz="2400" dirty="0" err="1" smtClean="0"/>
                        <a:t>bc</a:t>
                      </a:r>
                      <a:r>
                        <a:rPr lang="en-US" sz="2400" dirty="0" smtClean="0"/>
                        <a:t>                If a&lt;b and c&lt;0, then ac&gt;</a:t>
                      </a:r>
                      <a:r>
                        <a:rPr lang="en-US" sz="2400" dirty="0" err="1" smtClean="0"/>
                        <a:t>bc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800" y="12264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Let </a:t>
            </a:r>
            <a:r>
              <a:rPr lang="en-US" sz="2400" i="1" dirty="0" smtClean="0">
                <a:latin typeface="+mn-lt"/>
              </a:rPr>
              <a:t>a, b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i="1" dirty="0" smtClean="0">
                <a:latin typeface="+mn-lt"/>
              </a:rPr>
              <a:t>c</a:t>
            </a:r>
            <a:r>
              <a:rPr lang="en-US" sz="2400" dirty="0" smtClean="0">
                <a:latin typeface="+mn-lt"/>
              </a:rPr>
              <a:t> be real numbers. The following properties of order of real numbers hold.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/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/>
              <a:t>  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PROPERTIES OF EQUALITY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86800" cy="32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572000"/>
              </a:tblGrid>
              <a:tr h="6960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dirty="0" smtClean="0"/>
                        <a:t>PROPERTY	 </a:t>
                      </a:r>
                      <a:endParaRPr lang="en-US" sz="2400" b="1" dirty="0">
                        <a:latin typeface="+mn-lt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b="1" dirty="0" smtClean="0">
                          <a:latin typeface="+mn-lt"/>
                          <a:ea typeface="SimSun"/>
                        </a:rPr>
                        <a:t>DESCRIPTION</a:t>
                      </a:r>
                      <a:endParaRPr lang="en-US" sz="2400" b="1" dirty="0">
                        <a:latin typeface="+mn-lt"/>
                        <a:ea typeface="SimSun"/>
                      </a:endParaRPr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SimSun"/>
                        </a:rPr>
                        <a:t>Reflexive Property	</a:t>
                      </a:r>
                      <a:endParaRPr lang="en-US" sz="2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latin typeface="+mn-lt"/>
                          <a:ea typeface="SimSun"/>
                        </a:rPr>
                        <a:t>a = a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  <a:ea typeface="SimSun"/>
                        </a:rPr>
                        <a:t>Symmetric Property	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+mn-lt"/>
                          <a:ea typeface="SimSun"/>
                        </a:rPr>
                        <a:t>If </a:t>
                      </a:r>
                      <a:r>
                        <a:rPr lang="en-US" sz="2400" i="1" dirty="0" smtClean="0">
                          <a:latin typeface="+mn-lt"/>
                          <a:ea typeface="SimSun"/>
                        </a:rPr>
                        <a:t>a = b</a:t>
                      </a:r>
                      <a:r>
                        <a:rPr lang="en-US" sz="2400" dirty="0" smtClean="0">
                          <a:latin typeface="+mn-lt"/>
                          <a:ea typeface="SimSun"/>
                        </a:rPr>
                        <a:t>, then </a:t>
                      </a:r>
                      <a:r>
                        <a:rPr lang="en-US" sz="2400" i="1" dirty="0" smtClean="0">
                          <a:latin typeface="+mn-lt"/>
                          <a:ea typeface="SimSun"/>
                        </a:rPr>
                        <a:t>b = a</a:t>
                      </a:r>
                      <a:r>
                        <a:rPr lang="en-US" sz="2400" dirty="0" smtClean="0">
                          <a:latin typeface="+mn-lt"/>
                          <a:ea typeface="SimSun"/>
                        </a:rPr>
                        <a:t>.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 smtClean="0">
                          <a:latin typeface="+mn-lt"/>
                          <a:ea typeface="SimSun"/>
                        </a:rPr>
                        <a:t>Transitive Property	</a:t>
                      </a:r>
                      <a:endParaRPr lang="en-US" sz="2400" dirty="0">
                        <a:latin typeface="+mn-lt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400" dirty="0" smtClean="0">
                          <a:latin typeface="+mn-lt"/>
                          <a:ea typeface="SimSun"/>
                        </a:rPr>
                        <a:t>If </a:t>
                      </a:r>
                      <a:r>
                        <a:rPr lang="en-US" sz="2400" i="1" dirty="0" smtClean="0">
                          <a:latin typeface="+mn-lt"/>
                          <a:ea typeface="SimSun"/>
                        </a:rPr>
                        <a:t>a = b</a:t>
                      </a:r>
                      <a:r>
                        <a:rPr lang="en-US" sz="2400" dirty="0" smtClean="0">
                          <a:latin typeface="+mn-lt"/>
                          <a:ea typeface="SimSun"/>
                        </a:rPr>
                        <a:t> and </a:t>
                      </a:r>
                      <a:r>
                        <a:rPr lang="en-US" sz="2400" i="1" dirty="0" smtClean="0">
                          <a:latin typeface="+mn-lt"/>
                          <a:ea typeface="SimSun"/>
                        </a:rPr>
                        <a:t>b = c</a:t>
                      </a:r>
                      <a:r>
                        <a:rPr lang="en-US" sz="2400" dirty="0" smtClean="0">
                          <a:latin typeface="+mn-lt"/>
                          <a:ea typeface="SimSun"/>
                        </a:rPr>
                        <a:t>, then </a:t>
                      </a:r>
                      <a:r>
                        <a:rPr lang="en-US" sz="2400" i="1" dirty="0" smtClean="0">
                          <a:latin typeface="+mn-lt"/>
                          <a:ea typeface="SimSun"/>
                        </a:rPr>
                        <a:t>a = c</a:t>
                      </a:r>
                      <a:r>
                        <a:rPr lang="en-US" sz="2400" dirty="0" smtClean="0">
                          <a:latin typeface="+mn-lt"/>
                          <a:ea typeface="SimSun"/>
                        </a:rPr>
                        <a:t>.</a:t>
                      </a:r>
                      <a:endParaRPr lang="en-US" sz="2400" dirty="0">
                        <a:latin typeface="+mn-lt"/>
                        <a:ea typeface="SimSun"/>
                      </a:endParaRPr>
                    </a:p>
                  </a:txBody>
                  <a:tcPr/>
                </a:tc>
              </a:tr>
              <a:tr h="564590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Substitution Property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= b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then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can be replaced by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any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statement involving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4800" y="12264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Let a, b and c be real numbers. The following properties of equality hold.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" name="Picture 50"/>
          <p:cNvPicPr/>
          <p:nvPr/>
        </p:nvPicPr>
        <p:blipFill>
          <a:blip r:embed="rId2"/>
          <a:srcRect l="22343" t="28798" r="42550" b="25052"/>
          <a:stretch>
            <a:fillRect/>
          </a:stretch>
        </p:blipFill>
        <p:spPr bwMode="auto">
          <a:xfrm>
            <a:off x="304800" y="10668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733800"/>
            <a:ext cx="7010400" cy="137159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A </a:t>
            </a:r>
            <a:r>
              <a:rPr lang="en-US" sz="2400" b="1" dirty="0" smtClean="0"/>
              <a:t>set</a:t>
            </a:r>
            <a:r>
              <a:rPr lang="en-US" sz="2400" dirty="0" smtClean="0"/>
              <a:t> is a well-defined collection of distinct objects.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6200" y="304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SETS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" y="1524000"/>
            <a:ext cx="8763000" cy="201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One of the basic and useful concepts in mathematics is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set.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The basic notion of a set was first developed by Georg Cantor toward the end of the nineteenth century. Both counting and measurement lead to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SimSun" pitchFamily="2" charset="-122"/>
                <a:cs typeface="Times New Roman" pitchFamily="18" charset="0"/>
              </a:rPr>
              <a:t>numbers and sets, and through the use of numbers and sets it is possible to obtain much insight in every field of mathematics.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30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2954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real number corresponds to a point on the number line, and every point on the number line corresponds to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real number.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absolute value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 real number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denoted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|, is the distance between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0 on the number line.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instance, | 3 | = 3 and | –3 | = 3 because both 3 and –3 are 3 units from zero.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0335"/>
            <a:ext cx="4286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n-lt"/>
              </a:rPr>
              <a:t>ABSOLUTE VALUE OF NUMBERS</a:t>
            </a:r>
            <a:r>
              <a:rPr lang="en-US" sz="2400" dirty="0" smtClean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495800"/>
            <a:ext cx="679192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57400" y="2209800"/>
          <a:ext cx="3886200" cy="14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3886200" cy="1488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85800" y="9906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1419C"/>
                </a:solidFill>
                <a:latin typeface="+mn-lt"/>
              </a:rPr>
              <a:t>Definition of Absolute Value</a:t>
            </a:r>
          </a:p>
          <a:p>
            <a:r>
              <a:rPr lang="en-US" sz="2400" dirty="0" smtClean="0">
                <a:latin typeface="+mn-lt"/>
              </a:rPr>
              <a:t>The </a:t>
            </a:r>
            <a:r>
              <a:rPr lang="en-US" sz="2400" b="1" dirty="0" smtClean="0">
                <a:latin typeface="+mn-lt"/>
              </a:rPr>
              <a:t>absolute value </a:t>
            </a:r>
            <a:r>
              <a:rPr lang="en-US" sz="2400" dirty="0" smtClean="0">
                <a:latin typeface="+mn-lt"/>
              </a:rPr>
              <a:t>of the real number </a:t>
            </a:r>
            <a:r>
              <a:rPr lang="en-US" sz="2400" i="1" dirty="0" smtClean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 is defined by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9050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= 5		|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= 4		|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second part of the definition of absolute value states that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 then 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= –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For instance,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– 4, then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= | – 4 | = –(– 4) = 4.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3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19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70013"/>
            <a:ext cx="8229600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Order of Operations Agreement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grouping symbols are present, evaluate by first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performing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 within the grouping symbols,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innermost grouping symbols first, while observing the order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in steps 1 to 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B3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 exponential expressions.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multiplication and division as they occur from 		left to right.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addition and subtraction as they occur from left 		to right.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01625" y="90488"/>
            <a:ext cx="8842375" cy="747712"/>
          </a:xfrm>
          <a:noFill/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ORDER OF OPERATIONS AGREEMENT</a:t>
            </a:r>
            <a:endParaRPr lang="en-US" sz="2400" b="1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5425" y="5881688"/>
            <a:ext cx="884237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+mn-lt"/>
                <a:ea typeface="+mj-ea"/>
                <a:cs typeface="+mj-cs"/>
              </a:rPr>
              <a:t>We call this as the </a:t>
            </a:r>
            <a:r>
              <a:rPr lang="en-US" sz="2400" b="1" dirty="0" smtClean="0">
                <a:latin typeface="+mn-lt"/>
                <a:ea typeface="+mj-ea"/>
                <a:cs typeface="+mj-cs"/>
              </a:rPr>
              <a:t>PEMDAS RULE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838200"/>
            <a:ext cx="8229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Evaluate: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B3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– 7(23 – 5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16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indent="-342900">
              <a:lnSpc>
                <a:spcPct val="165000"/>
              </a:lnSpc>
              <a:spcBef>
                <a:spcPct val="20000"/>
              </a:spcBef>
              <a:tabLst>
                <a:tab pos="850900" algn="l"/>
                <a:tab pos="1150938" algn="l"/>
              </a:tabLst>
              <a:defRPr/>
            </a:pPr>
            <a:r>
              <a:rPr lang="en-US" sz="3200" dirty="0" smtClean="0">
                <a:solidFill>
                  <a:srgbClr val="21419C"/>
                </a:solidFill>
              </a:rPr>
              <a:t>Solution:</a:t>
            </a:r>
          </a:p>
          <a:p>
            <a:pPr marL="342900" indent="-342900">
              <a:lnSpc>
                <a:spcPct val="165000"/>
              </a:lnSpc>
              <a:spcBef>
                <a:spcPct val="20000"/>
              </a:spcBef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1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5 – 7(23 –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16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5 – 7(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– 16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5 – 7(– 2) – 16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  <a:p>
            <a:pPr marL="342900" marR="0" lvl="0" indent="-342900" algn="l" defTabSz="914400" rtl="0" eaLnBrk="1" fontAlgn="base" latinLnBrk="0" hangingPunct="1">
              <a:lnSpc>
                <a:spcPct val="1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5 – (–14) –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17</a:t>
            </a:r>
          </a:p>
          <a:p>
            <a:pPr marL="342900" marR="0" lvl="0" indent="-342900" algn="l" defTabSz="914400" rtl="0" eaLnBrk="1" fontAlgn="base" latinLnBrk="0" hangingPunct="1">
              <a:lnSpc>
                <a:spcPct val="16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850900" algn="l"/>
                <a:tab pos="1150938" algn="l"/>
              </a:tabLst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181600" y="2514600"/>
            <a:ext cx="37973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Begin inside the parentheses and </a:t>
            </a:r>
            <a:br>
              <a:rPr lang="en-US" dirty="0">
                <a:solidFill>
                  <a:srgbClr val="009AFF"/>
                </a:solidFill>
              </a:rPr>
            </a:br>
            <a:r>
              <a:rPr lang="en-US" dirty="0">
                <a:solidFill>
                  <a:srgbClr val="009AFF"/>
                </a:solidFill>
              </a:rPr>
              <a:t>evaluate 5</a:t>
            </a:r>
            <a:r>
              <a:rPr lang="en-US" baseline="30000" dirty="0">
                <a:solidFill>
                  <a:srgbClr val="009AFF"/>
                </a:solidFill>
              </a:rPr>
              <a:t>2</a:t>
            </a:r>
            <a:r>
              <a:rPr lang="en-US" dirty="0">
                <a:solidFill>
                  <a:srgbClr val="009AFF"/>
                </a:solidFill>
              </a:rPr>
              <a:t> = </a:t>
            </a:r>
            <a:r>
              <a:rPr lang="en-US" dirty="0">
                <a:solidFill>
                  <a:srgbClr val="FF1A1A"/>
                </a:solidFill>
              </a:rPr>
              <a:t>25</a:t>
            </a:r>
            <a:r>
              <a:rPr lang="en-US" dirty="0">
                <a:solidFill>
                  <a:srgbClr val="009AFF"/>
                </a:solidFill>
              </a:rPr>
              <a:t>.</a:t>
            </a:r>
          </a:p>
          <a:p>
            <a:endParaRPr lang="en-US" dirty="0">
              <a:solidFill>
                <a:srgbClr val="009AFF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51450" y="3275012"/>
            <a:ext cx="39687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Continue inside the parentheses and </a:t>
            </a:r>
            <a:br>
              <a:rPr lang="en-US" dirty="0">
                <a:solidFill>
                  <a:srgbClr val="009AFF"/>
                </a:solidFill>
              </a:rPr>
            </a:br>
            <a:r>
              <a:rPr lang="en-US" dirty="0">
                <a:solidFill>
                  <a:srgbClr val="009AFF"/>
                </a:solidFill>
              </a:rPr>
              <a:t>evaluate 23 – 25 = </a:t>
            </a:r>
            <a:r>
              <a:rPr lang="en-US" dirty="0">
                <a:solidFill>
                  <a:srgbClr val="FF1A1A"/>
                </a:solidFill>
              </a:rPr>
              <a:t>–2</a:t>
            </a:r>
            <a:r>
              <a:rPr lang="en-US" dirty="0">
                <a:solidFill>
                  <a:srgbClr val="009AFF"/>
                </a:solidFill>
              </a:rPr>
              <a:t>.</a:t>
            </a:r>
          </a:p>
          <a:p>
            <a:endParaRPr lang="en-US" dirty="0">
              <a:solidFill>
                <a:srgbClr val="009AFF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64162" y="4235450"/>
            <a:ext cx="17986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Evaluate 2</a:t>
            </a:r>
            <a:r>
              <a:rPr lang="en-US" baseline="30000" dirty="0">
                <a:solidFill>
                  <a:srgbClr val="009AFF"/>
                </a:solidFill>
              </a:rPr>
              <a:t>3</a:t>
            </a:r>
            <a:r>
              <a:rPr lang="en-US" dirty="0">
                <a:solidFill>
                  <a:srgbClr val="009AFF"/>
                </a:solidFill>
              </a:rPr>
              <a:t> = </a:t>
            </a:r>
            <a:r>
              <a:rPr lang="en-US" dirty="0">
                <a:solidFill>
                  <a:srgbClr val="FF1A1A"/>
                </a:solidFill>
              </a:rPr>
              <a:t>8</a:t>
            </a:r>
            <a:r>
              <a:rPr lang="en-US" dirty="0">
                <a:solidFill>
                  <a:srgbClr val="009AFF"/>
                </a:solidFill>
              </a:rPr>
              <a:t>.</a:t>
            </a:r>
          </a:p>
          <a:p>
            <a:endParaRPr lang="en-US" dirty="0">
              <a:solidFill>
                <a:srgbClr val="009AFF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51450" y="5073650"/>
            <a:ext cx="3816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Perform multiplication and division </a:t>
            </a:r>
            <a:br>
              <a:rPr lang="en-US" dirty="0">
                <a:solidFill>
                  <a:srgbClr val="009AFF"/>
                </a:solidFill>
              </a:rPr>
            </a:br>
            <a:r>
              <a:rPr lang="en-US" dirty="0">
                <a:solidFill>
                  <a:srgbClr val="009AFF"/>
                </a:solidFill>
              </a:rPr>
              <a:t>from left to right.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270500" y="6064250"/>
            <a:ext cx="37211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Perform addition and subtraction </a:t>
            </a:r>
            <a:br>
              <a:rPr lang="en-US" dirty="0">
                <a:solidFill>
                  <a:srgbClr val="009AFF"/>
                </a:solidFill>
              </a:rPr>
            </a:br>
            <a:r>
              <a:rPr lang="en-US" dirty="0">
                <a:solidFill>
                  <a:srgbClr val="009AFF"/>
                </a:solidFill>
              </a:rPr>
              <a:t>from left to right.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66800" y="3810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Evaluate: 3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6(–3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4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(–15)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19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3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6(–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(–15)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3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6(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(–15)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3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2" pitchFamily="18" charset="2"/>
              </a:rPr>
              <a:t>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6(–25)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(–15)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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(–15)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75 +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1A1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–10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850900" algn="l"/>
                <a:tab pos="115093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A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9A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86400" y="2590800"/>
            <a:ext cx="319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Begin inside the parentheses.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86400" y="3429000"/>
            <a:ext cx="1873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Simplify –9 – 16.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486400" y="4114800"/>
            <a:ext cx="14112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Evaluate 5</a:t>
            </a:r>
            <a:r>
              <a:rPr lang="en-US" baseline="30000" dirty="0">
                <a:solidFill>
                  <a:srgbClr val="009AFF"/>
                </a:solidFill>
              </a:rPr>
              <a:t>2</a:t>
            </a:r>
            <a:r>
              <a:rPr lang="en-US" dirty="0">
                <a:solidFill>
                  <a:srgbClr val="009AFF"/>
                </a:solidFill>
              </a:rPr>
              <a:t>.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410200" y="4800600"/>
            <a:ext cx="3714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Do multiplication and division from </a:t>
            </a:r>
            <a:br>
              <a:rPr lang="en-US" dirty="0">
                <a:solidFill>
                  <a:srgbClr val="009AFF"/>
                </a:solidFill>
              </a:rPr>
            </a:br>
            <a:r>
              <a:rPr lang="en-US" dirty="0">
                <a:solidFill>
                  <a:srgbClr val="009AFF"/>
                </a:solidFill>
              </a:rPr>
              <a:t>left to right.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454650" y="5638800"/>
            <a:ext cx="1403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AFF"/>
                </a:solidFill>
              </a:rPr>
              <a:t>Do addition.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1676400"/>
          </a:xfrm>
        </p:spPr>
        <p:txBody>
          <a:bodyPr/>
          <a:lstStyle/>
          <a:p>
            <a:r>
              <a:rPr lang="en-US" sz="2400" dirty="0" smtClean="0"/>
              <a:t>Each object of a set is called a </a:t>
            </a:r>
            <a:r>
              <a:rPr lang="en-US" sz="2400" b="1" i="1" dirty="0" smtClean="0"/>
              <a:t>member</a:t>
            </a:r>
            <a:r>
              <a:rPr lang="en-US" sz="2400" dirty="0" smtClean="0"/>
              <a:t> or an </a:t>
            </a:r>
            <a:r>
              <a:rPr lang="en-US" sz="2400" b="1" i="1" dirty="0" smtClean="0"/>
              <a:t>element</a:t>
            </a:r>
            <a:r>
              <a:rPr lang="en-US" sz="2400" dirty="0" smtClean="0"/>
              <a:t> of the set. The symbol     is used to indicate that an element belongs to a given set and the symbol     is used to denote that an element does not belong to the set.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    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95600" y="1371600"/>
          <a:ext cx="35356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1600"/>
                        <a:ext cx="35356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0" y="1676400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126720" imgH="152280" progId="Equation.3">
                  <p:embed/>
                </p:oleObj>
              </mc:Choice>
              <mc:Fallback>
                <p:oleObj name="Equation" r:id="rId5" imgW="12672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683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2743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 letters are often used to represent or stand for a set. If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element of set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belongs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is written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6" name="Object 5"/>
          <p:cNvGraphicFramePr>
            <a:graphicFrameLocks noChangeAspect="1"/>
          </p:cNvGraphicFramePr>
          <p:nvPr/>
        </p:nvGraphicFramePr>
        <p:xfrm>
          <a:off x="3962400" y="3581400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368280" imgH="177480" progId="Equation.3">
                  <p:embed/>
                </p:oleObj>
              </mc:Choice>
              <mc:Fallback>
                <p:oleObj name="Equation" r:id="rId7" imgW="36828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81400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4495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notation               means that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not belong </a:t>
            </a:r>
            <a:r>
              <a:rPr lang="en-US" sz="2400" dirty="0" smtClean="0">
                <a:latin typeface="+mn-lt"/>
              </a:rPr>
              <a:t> to 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8" name="Object 5"/>
          <p:cNvGraphicFramePr>
            <a:graphicFrameLocks noChangeAspect="1"/>
          </p:cNvGraphicFramePr>
          <p:nvPr/>
        </p:nvGraphicFramePr>
        <p:xfrm>
          <a:off x="2642937" y="4543926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9" imgW="368280" imgH="177480" progId="Equation.3">
                  <p:embed/>
                </p:oleObj>
              </mc:Choice>
              <mc:Fallback>
                <p:oleObj name="Equation" r:id="rId9" imgW="36828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937" y="4543926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862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SETS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39762"/>
          </a:xfrm>
        </p:spPr>
        <p:txBody>
          <a:bodyPr/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METHODS OF DESCRIBING A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 </a:t>
            </a:r>
            <a:r>
              <a:rPr lang="en-US" sz="2400" dirty="0" smtClean="0"/>
              <a:t>ROSTER OR LISTING METHOD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905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method describes the set by listing all elements of the set separated by commas and enclosed in braces 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3048000"/>
            <a:ext cx="6934200" cy="2057400"/>
            <a:chOff x="685800" y="3048000"/>
            <a:chExt cx="6934200" cy="2057400"/>
          </a:xfrm>
        </p:grpSpPr>
        <p:pic>
          <p:nvPicPr>
            <p:cNvPr id="8" name="Picture 2" descr="Set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5" y="3048000"/>
              <a:ext cx="6172195" cy="20574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85800" y="3207603"/>
              <a:ext cx="9861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A=</a:t>
              </a:r>
              <a:r>
                <a:rPr lang="en-US" sz="4800" dirty="0" smtClean="0">
                  <a:latin typeface="+mn-lt"/>
                </a:rPr>
                <a:t> </a:t>
              </a:r>
              <a:endParaRPr lang="en-US" sz="48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39762"/>
          </a:xfrm>
        </p:spPr>
        <p:txBody>
          <a:bodyPr/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METHODS OF DESCRIBING A 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 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399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smtClean="0"/>
              <a:t>RULE METHOD OR SET-BUILDER NOTATION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2362200"/>
            <a:ext cx="82296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method describes the set by enclosing a descriptive phrase of the elements in braces.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433" y="3512403"/>
            <a:ext cx="6664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A= { </a:t>
            </a:r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x|x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a vowel in the alphabet}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838200"/>
          <a:ext cx="8305800" cy="53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971800"/>
                <a:gridCol w="2667000"/>
              </a:tblGrid>
              <a:tr h="83820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Roster</a:t>
                      </a:r>
                      <a:r>
                        <a:rPr lang="en-US" sz="2400" baseline="0" dirty="0" smtClean="0"/>
                        <a:t> or Listing Method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Rule or Set Builder Notation</a:t>
                      </a:r>
                      <a:endParaRPr lang="en-US" sz="2400" dirty="0"/>
                    </a:p>
                  </a:txBody>
                  <a:tcPr/>
                </a:tc>
              </a:tr>
              <a:tr h="8527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A</a:t>
                      </a:r>
                      <a:r>
                        <a:rPr lang="en-US" sz="2400" baseline="0" dirty="0" smtClean="0">
                          <a:latin typeface="+mn-lt"/>
                        </a:rPr>
                        <a:t> is the s</a:t>
                      </a:r>
                      <a:r>
                        <a:rPr lang="en-US" sz="2400" dirty="0" smtClean="0">
                          <a:latin typeface="+mn-lt"/>
                        </a:rPr>
                        <a:t>et of items you wear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A= {</a:t>
                      </a:r>
                      <a:r>
                        <a:rPr lang="en-US" sz="2400" dirty="0" smtClean="0"/>
                        <a:t>socks, shoes, watches,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shirts,….</a:t>
                      </a:r>
                      <a:r>
                        <a:rPr lang="en-US" sz="240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an item you wear}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B is set of types of finger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B= {</a:t>
                      </a:r>
                      <a:r>
                        <a:rPr lang="en-US" sz="2400" dirty="0" smtClean="0"/>
                        <a:t>index, middle, ring, pinky</a:t>
                      </a:r>
                      <a:r>
                        <a:rPr lang="en-US" sz="2400" dirty="0" smtClean="0">
                          <a:latin typeface="+mn-lt"/>
                        </a:rPr>
                        <a:t>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type of finger}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the set of counting numbers between 2 and 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B={3, 4, 5, 6}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 month of the year that has 31 days}</a:t>
                      </a:r>
                      <a:endParaRPr lang="en-US" sz="2400" dirty="0"/>
                    </a:p>
                  </a:txBody>
                  <a:tcPr/>
                </a:tc>
              </a:tr>
              <a:tr h="7169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</a:rPr>
                        <a:t>D is the set of even numbers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D={.., -4, -2, 0, 2, 4, ..}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an even number}</a:t>
                      </a:r>
                      <a:endParaRPr lang="en-US" sz="2400" dirty="0"/>
                    </a:p>
                  </a:txBody>
                  <a:tcPr/>
                </a:tc>
              </a:tr>
              <a:tr h="47376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 is the set of odd numbers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 E= {..., -3, -1, 1, 3, ...}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E={</a:t>
                      </a:r>
                      <a:r>
                        <a:rPr lang="en-US" sz="2400" dirty="0" err="1" smtClean="0"/>
                        <a:t>x|x</a:t>
                      </a:r>
                      <a:r>
                        <a:rPr lang="en-US" sz="2400" dirty="0" smtClean="0"/>
                        <a:t> is an odd number}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0" y="2286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+mn-lt"/>
                <a:ea typeface="SimSun" pitchFamily="2" charset="-122"/>
                <a:cs typeface="Times New Roman" pitchFamily="18" charset="0"/>
              </a:rPr>
              <a:t>EXAMPLE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3C8CB-B0D3-417C-8BD1-91752D5A8D8C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6006</TotalTime>
  <Words>2752</Words>
  <Application>Microsoft Office PowerPoint</Application>
  <PresentationFormat>On-screen Show (4:3)</PresentationFormat>
  <Paragraphs>353</Paragraphs>
  <Slides>55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TOPIC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METHODS OF DESCRIBING A SET  </vt:lpstr>
      <vt:lpstr>  METHODS OF DESCRIBING A SET  </vt:lpstr>
      <vt:lpstr>PowerPoint Presentation</vt:lpstr>
      <vt:lpstr>PowerPoint Presentation</vt:lpstr>
      <vt:lpstr>CARDINALITY OF SET</vt:lpstr>
      <vt:lpstr>PowerPoint Presentation</vt:lpstr>
      <vt:lpstr>SET RELATIONSHIPS</vt:lpstr>
      <vt:lpstr>SET RELATIONSHIPS</vt:lpstr>
      <vt:lpstr>SET RELATIONSHIPS</vt:lpstr>
      <vt:lpstr>SET RELATIONSHIPS</vt:lpstr>
      <vt:lpstr> A is a proper subset of B denoted by               if and only if every element in A is also in B, and there exists at least one element in B that is not in A. </vt:lpstr>
      <vt:lpstr>  The power set of A, denoted by        , is the set whose elements are all the subsets of A.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OF SETS </vt:lpstr>
      <vt:lpstr>INTERSECTION OF SETS</vt:lpstr>
      <vt:lpstr>COMPLIMENT  OF A SET </vt:lpstr>
      <vt:lpstr> DIFFERENCE OF SETS</vt:lpstr>
      <vt:lpstr> CARTESIAN PRODUCT OF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PROPERTIES OF REAL NUMBERS   </vt:lpstr>
      <vt:lpstr>    BASIC PROPERTIES OF REAL NUMBERS     </vt:lpstr>
      <vt:lpstr>     PROPERTIES OF ORDER OF REAL NUMBERS      </vt:lpstr>
      <vt:lpstr>       PROPERTIES OF EQUALITY      </vt:lpstr>
      <vt:lpstr>PowerPoint Presentation</vt:lpstr>
      <vt:lpstr>PowerPoint Presentation</vt:lpstr>
      <vt:lpstr>PowerPoint Presentation</vt:lpstr>
      <vt:lpstr>PowerPoint Presentation</vt:lpstr>
      <vt:lpstr>ORDER OF OPERATIONS AGREEMENT</vt:lpstr>
      <vt:lpstr>PowerPoint Presentation</vt:lpstr>
      <vt:lpstr>PowerPoint Presentation</vt:lpstr>
    </vt:vector>
  </TitlesOfParts>
  <Company>AVF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The Real Number System</dc:title>
  <dc:creator>Dionnie Lanuza</dc:creator>
  <cp:lastModifiedBy>Robert P. Domingo</cp:lastModifiedBy>
  <cp:revision>586</cp:revision>
  <dcterms:created xsi:type="dcterms:W3CDTF">2006-02-13T02:12:12Z</dcterms:created>
  <dcterms:modified xsi:type="dcterms:W3CDTF">2014-07-16T23:21:55Z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