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DFDC-BC78-49CA-9EE9-6D8EC5815CC2}" type="datetimeFigureOut">
              <a:rPr lang="en-US" smtClean="0"/>
              <a:t>8/13/2010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C8BB-18CB-455C-AE94-EE5DC90588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DFDC-BC78-49CA-9EE9-6D8EC5815CC2}" type="datetimeFigureOut">
              <a:rPr lang="en-US" smtClean="0"/>
              <a:t>8/13/2010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C8BB-18CB-455C-AE94-EE5DC90588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DFDC-BC78-49CA-9EE9-6D8EC5815CC2}" type="datetimeFigureOut">
              <a:rPr lang="en-US" smtClean="0"/>
              <a:t>8/13/2010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C8BB-18CB-455C-AE94-EE5DC90588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DFDC-BC78-49CA-9EE9-6D8EC5815CC2}" type="datetimeFigureOut">
              <a:rPr lang="en-US" smtClean="0"/>
              <a:t>8/13/2010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C8BB-18CB-455C-AE94-EE5DC90588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DFDC-BC78-49CA-9EE9-6D8EC5815CC2}" type="datetimeFigureOut">
              <a:rPr lang="en-US" smtClean="0"/>
              <a:t>8/13/2010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C8BB-18CB-455C-AE94-EE5DC90588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DFDC-BC78-49CA-9EE9-6D8EC5815CC2}" type="datetimeFigureOut">
              <a:rPr lang="en-US" smtClean="0"/>
              <a:t>8/13/2010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C8BB-18CB-455C-AE94-EE5DC90588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DFDC-BC78-49CA-9EE9-6D8EC5815CC2}" type="datetimeFigureOut">
              <a:rPr lang="en-US" smtClean="0"/>
              <a:t>8/13/2010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C8BB-18CB-455C-AE94-EE5DC90588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DFDC-BC78-49CA-9EE9-6D8EC5815CC2}" type="datetimeFigureOut">
              <a:rPr lang="en-US" smtClean="0"/>
              <a:t>8/13/2010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C8BB-18CB-455C-AE94-EE5DC90588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DFDC-BC78-49CA-9EE9-6D8EC5815CC2}" type="datetimeFigureOut">
              <a:rPr lang="en-US" smtClean="0"/>
              <a:t>8/13/2010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C8BB-18CB-455C-AE94-EE5DC90588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DFDC-BC78-49CA-9EE9-6D8EC5815CC2}" type="datetimeFigureOut">
              <a:rPr lang="en-US" smtClean="0"/>
              <a:t>8/13/2010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C8BB-18CB-455C-AE94-EE5DC90588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DFDC-BC78-49CA-9EE9-6D8EC5815CC2}" type="datetimeFigureOut">
              <a:rPr lang="en-US" smtClean="0"/>
              <a:t>8/13/2010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001C8BB-18CB-455C-AE94-EE5DC905888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F17DFDC-BC78-49CA-9EE9-6D8EC5815CC2}" type="datetimeFigureOut">
              <a:rPr lang="en-US" smtClean="0"/>
              <a:t>8/13/2010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001C8BB-18CB-455C-AE94-EE5DC905888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Trigonometric Equations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Math 12</a:t>
            </a:r>
          </a:p>
          <a:p>
            <a:r>
              <a:rPr lang="en-US" dirty="0" smtClean="0"/>
              <a:t>1Q,2010-11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Trigonometric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Equations that involve trigonometric functions</a:t>
            </a:r>
          </a:p>
          <a:p>
            <a:r>
              <a:rPr lang="en-US" dirty="0" smtClean="0"/>
              <a:t>Solving trigonometric equations means solving an algebraic equation, that is, finding the values of the variables that satisfy the equation.</a:t>
            </a:r>
          </a:p>
          <a:p>
            <a:r>
              <a:rPr lang="en-US" dirty="0" smtClean="0"/>
              <a:t>To solve for trigonometric equations, we used the same techniques in solving algebraic equations, such as,</a:t>
            </a:r>
          </a:p>
          <a:p>
            <a:pPr lvl="1"/>
            <a:r>
              <a:rPr lang="en-US" dirty="0" smtClean="0"/>
              <a:t>Isolating the variable</a:t>
            </a:r>
          </a:p>
          <a:p>
            <a:pPr lvl="1"/>
            <a:r>
              <a:rPr lang="en-US" dirty="0" smtClean="0"/>
              <a:t>Collecting similar terms</a:t>
            </a:r>
          </a:p>
          <a:p>
            <a:pPr lvl="1"/>
            <a:r>
              <a:rPr lang="en-US" dirty="0" smtClean="0"/>
              <a:t>Factoring</a:t>
            </a:r>
          </a:p>
          <a:p>
            <a:pPr lvl="1"/>
            <a:r>
              <a:rPr lang="en-US" dirty="0" smtClean="0"/>
              <a:t>Substituting trigonometric identities to simplify the equation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Guidelines in Solving Trigonometric Equations: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the equation contains one function of a single angle, use algebraic technique to solve for the angle.</a:t>
            </a:r>
          </a:p>
          <a:p>
            <a:r>
              <a:rPr lang="en-US" dirty="0" smtClean="0"/>
              <a:t>Solve a quadratic equation containing a single function of the same angle by factoring. Otherwise, use quadratic formula.</a:t>
            </a:r>
          </a:p>
          <a:p>
            <a:r>
              <a:rPr lang="en-US" dirty="0" smtClean="0"/>
              <a:t>If the equation contains several functions of the same angle, substitute trigonometric identities to obtain a single function.</a:t>
            </a:r>
          </a:p>
          <a:p>
            <a:r>
              <a:rPr lang="en-US" dirty="0" smtClean="0"/>
              <a:t>If the equation contains several angles, substitute trigonometric identities to obtain a function of a single angle.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Examples:</a:t>
            </a:r>
          </a:p>
          <a:p>
            <a:pPr marL="514350" indent="-514350">
              <a:buAutoNum type="arabicPeriod"/>
            </a:pPr>
            <a:r>
              <a:rPr lang="en-US" dirty="0" smtClean="0"/>
              <a:t>Solve the equation  </a:t>
            </a:r>
            <a:r>
              <a:rPr lang="en-US" sz="3600" dirty="0" smtClean="0"/>
              <a:t>2sinx-1=0</a:t>
            </a:r>
            <a:r>
              <a:rPr lang="en-US" dirty="0" smtClean="0"/>
              <a:t>. Find the exact solutions for the interval   0°≤x≤360°</a:t>
            </a:r>
            <a:r>
              <a:rPr lang="en-US" dirty="0" smtClean="0"/>
              <a:t> </a:t>
            </a:r>
            <a:r>
              <a:rPr lang="en-US" dirty="0" smtClean="0"/>
              <a:t>(by solving algebraically )</a:t>
            </a:r>
          </a:p>
          <a:p>
            <a:pPr marL="514350" indent="-514350">
              <a:buAutoNum type="arabicPeriod"/>
            </a:pPr>
            <a:r>
              <a:rPr lang="en-US" dirty="0" smtClean="0"/>
              <a:t>Find the exact solutions for the interval  -</a:t>
            </a:r>
            <a:r>
              <a:rPr lang="el-GR" dirty="0" smtClean="0"/>
              <a:t>π</a:t>
            </a:r>
            <a:r>
              <a:rPr lang="en-US" dirty="0" smtClean="0"/>
              <a:t>/2  ≤ x ≤ </a:t>
            </a:r>
            <a:r>
              <a:rPr lang="el-GR" dirty="0" smtClean="0"/>
              <a:t>π</a:t>
            </a:r>
            <a:r>
              <a:rPr lang="en-US" dirty="0" smtClean="0"/>
              <a:t>/2, to the equation </a:t>
            </a:r>
            <a:r>
              <a:rPr lang="en-US" sz="3600" dirty="0" smtClean="0"/>
              <a:t>tan</a:t>
            </a:r>
            <a:r>
              <a:rPr lang="en-US" sz="3600" baseline="30000" dirty="0" smtClean="0"/>
              <a:t>2</a:t>
            </a:r>
            <a:r>
              <a:rPr lang="en-US" sz="3600" dirty="0" smtClean="0"/>
              <a:t>x-3=0</a:t>
            </a:r>
            <a:r>
              <a:rPr lang="en-US" dirty="0" smtClean="0"/>
              <a:t> </a:t>
            </a:r>
            <a:r>
              <a:rPr lang="en-US" dirty="0" smtClean="0"/>
              <a:t>(by solving </a:t>
            </a:r>
            <a:r>
              <a:rPr lang="en-US" dirty="0" smtClean="0"/>
              <a:t>algebraically)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36</TotalTime>
  <Words>205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Trigonometric Equations</vt:lpstr>
      <vt:lpstr>Trigonometric Equations</vt:lpstr>
      <vt:lpstr>Guidelines in Solving Trigonometric Equations: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Trigonometric Equations</dc:title>
  <dc:creator>faculty</dc:creator>
  <cp:lastModifiedBy>faculty</cp:lastModifiedBy>
  <cp:revision>6</cp:revision>
  <dcterms:created xsi:type="dcterms:W3CDTF">2010-08-13T03:03:22Z</dcterms:created>
  <dcterms:modified xsi:type="dcterms:W3CDTF">2010-08-13T03:39:23Z</dcterms:modified>
</cp:coreProperties>
</file>