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handoutMasterIdLst>
    <p:handoutMasterId r:id="rId7"/>
  </p:handoutMasterIdLst>
  <p:sldIdLst>
    <p:sldId id="345" r:id="rId2"/>
    <p:sldId id="341" r:id="rId3"/>
    <p:sldId id="342" r:id="rId4"/>
    <p:sldId id="343" r:id="rId5"/>
  </p:sldIdLst>
  <p:sldSz cx="9144000" cy="6858000" type="screen4x3"/>
  <p:notesSz cx="7315200" cy="96012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CBC"/>
    <a:srgbClr val="000000"/>
    <a:srgbClr val="FFCD00"/>
    <a:srgbClr val="ED8B00"/>
    <a:srgbClr val="DB291C"/>
    <a:srgbClr val="FF9900"/>
    <a:srgbClr val="C00000"/>
    <a:srgbClr val="3C8A2E"/>
    <a:srgbClr val="DCDCDC"/>
    <a:srgbClr val="B4B4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23" autoAdjust="0"/>
  </p:normalViewPr>
  <p:slideViewPr>
    <p:cSldViewPr snapToGrid="0" showGuides="1">
      <p:cViewPr varScale="1">
        <p:scale>
          <a:sx n="114" d="100"/>
          <a:sy n="114" d="100"/>
        </p:scale>
        <p:origin x="1506" y="102"/>
      </p:cViewPr>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3/29/2021</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3/29/2021</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576039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94709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4242695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1736115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a:t>Click icon to add picture</a:t>
            </a:r>
            <a:endParaRPr lang="en-CA"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CA"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8868815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8385676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2673754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8" name="TextBox 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252248670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Click to edit Master text styles</a:t>
            </a:r>
          </a:p>
        </p:txBody>
      </p:sp>
      <p:sp>
        <p:nvSpPr>
          <p:cNvPr id="3"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a:t>Click icon to add picture</a:t>
            </a:r>
            <a:endParaRPr lang="en-CA"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a:t>Click to edit Master title style</a:t>
            </a:r>
            <a:endParaRPr lang="en-CA"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CA"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a:t>Click icon to add picture</a:t>
            </a:r>
            <a:endParaRPr lang="en-CA"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dirty="0"/>
              <a:t>Click to edit Master title style</a:t>
            </a:r>
          </a:p>
          <a:p>
            <a:pPr lvl="1"/>
            <a:r>
              <a:rPr lang="en-CA"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a:t>Click to edit Master title style</a:t>
            </a:r>
            <a:endParaRPr lang="en-CA"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a:t>Click icon to add chart</a:t>
            </a:r>
            <a:endParaRPr lang="en-CA"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376238" y="6121013"/>
            <a:ext cx="8391525" cy="260737"/>
          </a:xfrm>
        </p:spPr>
        <p:txBody>
          <a:bodyPr>
            <a:noAutofit/>
          </a:bodyPr>
          <a:lstStyle>
            <a:lvl1pPr>
              <a:spcAft>
                <a:spcPts val="0"/>
              </a:spcAft>
              <a:defRPr sz="900"/>
            </a:lvl1pPr>
          </a:lstStyle>
          <a:p>
            <a:pPr lvl="0"/>
            <a:r>
              <a:rPr lang="en-US" noProof="0"/>
              <a:t>Click to 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a:t>Click icon to add chart</a:t>
            </a:r>
            <a:endParaRPr lang="en-CA"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a:t>Click icon to add chart</a:t>
            </a:r>
            <a:endParaRPr lang="en-CA"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a:t>Click icon to add chart</a:t>
            </a:r>
            <a:endParaRPr lang="en-CA"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a:t>Click to edit Master text styles</a:t>
            </a:r>
          </a:p>
        </p:txBody>
      </p:sp>
      <p:sp>
        <p:nvSpPr>
          <p:cNvPr id="12"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US" noProof="0"/>
              <a:t>Click to edit Master text styles</a:t>
            </a:r>
          </a:p>
        </p:txBody>
      </p:sp>
      <p:sp>
        <p:nvSpPr>
          <p:cNvPr id="11"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3"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3" name="Chart Placeholder 2"/>
          <p:cNvSpPr>
            <a:spLocks noGrp="1"/>
          </p:cNvSpPr>
          <p:nvPr>
            <p:ph type="chart" sz="quarter" idx="21"/>
          </p:nvPr>
        </p:nvSpPr>
        <p:spPr>
          <a:xfrm>
            <a:off x="4755917" y="2125013"/>
            <a:ext cx="4011846" cy="3996000"/>
          </a:xfrm>
        </p:spPr>
        <p:txBody>
          <a:bodyPr/>
          <a:lstStyle/>
          <a:p>
            <a:r>
              <a:rPr lang="en-US" noProof="0"/>
              <a:t>Click icon to add chart</a:t>
            </a:r>
            <a:endParaRPr lang="en-CA"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5" name="Text Placeholder 7"/>
          <p:cNvSpPr>
            <a:spLocks noGrp="1"/>
          </p:cNvSpPr>
          <p:nvPr>
            <p:ph type="body" sz="quarter" idx="23"/>
          </p:nvPr>
        </p:nvSpPr>
        <p:spPr>
          <a:xfrm>
            <a:off x="376237" y="6121013"/>
            <a:ext cx="8391525" cy="260737"/>
          </a:xfrm>
        </p:spPr>
        <p:txBody>
          <a:bodyPr>
            <a:normAutofit/>
          </a:bodyPr>
          <a:lstStyle>
            <a:lvl1pPr>
              <a:spcAft>
                <a:spcPts val="0"/>
              </a:spcAft>
              <a:defRPr sz="900"/>
            </a:lvl1pPr>
          </a:lstStyle>
          <a:p>
            <a:pPr lvl="0"/>
            <a:r>
              <a:rPr lang="en-US" noProof="0"/>
              <a:t>Click to edit Master text styles</a:t>
            </a:r>
          </a:p>
        </p:txBody>
      </p:sp>
      <p:sp>
        <p:nvSpPr>
          <p:cNvPr id="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755915" y="2125013"/>
            <a:ext cx="4011847" cy="3996000"/>
          </a:xfrm>
        </p:spPr>
        <p:txBody>
          <a:bodyPr/>
          <a:lstStyle/>
          <a:p>
            <a:r>
              <a:rPr lang="en-US" noProof="0"/>
              <a:t>Click icon to add chart</a:t>
            </a:r>
            <a:endParaRPr lang="en-CA"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a:t>Click to 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5" name="Text Placeholder 7"/>
          <p:cNvSpPr>
            <a:spLocks noGrp="1"/>
          </p:cNvSpPr>
          <p:nvPr>
            <p:ph type="body" sz="quarter" idx="23"/>
          </p:nvPr>
        </p:nvSpPr>
        <p:spPr>
          <a:xfrm>
            <a:off x="376237" y="6121013"/>
            <a:ext cx="8374064" cy="260737"/>
          </a:xfrm>
        </p:spPr>
        <p:txBody>
          <a:bodyPr>
            <a:normAutofit/>
          </a:bodyPr>
          <a:lstStyle>
            <a:lvl1pPr>
              <a:spcAft>
                <a:spcPts val="0"/>
              </a:spcAft>
              <a:defRPr sz="900"/>
            </a:lvl1pPr>
          </a:lstStyle>
          <a:p>
            <a:pPr lvl="0"/>
            <a:r>
              <a:rPr lang="en-US" noProof="0"/>
              <a:t>Click to edit Master text styles</a:t>
            </a:r>
          </a:p>
        </p:txBody>
      </p:sp>
      <p:sp>
        <p:nvSpPr>
          <p:cNvPr id="9" name="Chart Placeholder 2"/>
          <p:cNvSpPr>
            <a:spLocks noGrp="1"/>
          </p:cNvSpPr>
          <p:nvPr>
            <p:ph type="chart" sz="quarter" idx="24"/>
          </p:nvPr>
        </p:nvSpPr>
        <p:spPr>
          <a:xfrm>
            <a:off x="376238" y="2125013"/>
            <a:ext cx="4004297" cy="3996000"/>
          </a:xfrm>
        </p:spPr>
        <p:txBody>
          <a:bodyPr/>
          <a:lstStyle/>
          <a:p>
            <a:r>
              <a:rPr lang="en-US" noProof="0"/>
              <a:t>Click icon to add chart</a:t>
            </a:r>
            <a:endParaRPr lang="en-CA"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a:t>Click to edit Master text styles</a:t>
            </a:r>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4"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1"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1"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CA" noProof="0" dirty="0"/>
          </a:p>
        </p:txBody>
      </p:sp>
      <p:sp>
        <p:nvSpPr>
          <p:cNvPr id="4" name="Picture Placeholder 6"/>
          <p:cNvSpPr>
            <a:spLocks noGrp="1"/>
          </p:cNvSpPr>
          <p:nvPr>
            <p:ph type="pic" sz="quarter" idx="13"/>
          </p:nvPr>
        </p:nvSpPr>
        <p:spPr>
          <a:xfrm>
            <a:off x="376237" y="1700213"/>
            <a:ext cx="2034000" cy="1260000"/>
          </a:xfrm>
        </p:spPr>
        <p:txBody>
          <a:bodyPr lIns="0" tIns="0" rIns="0" bIns="0">
            <a:noAutofit/>
          </a:bodyPr>
          <a:lstStyle/>
          <a:p>
            <a:r>
              <a:rPr lang="en-US" noProof="0"/>
              <a:t>Click icon to add picture</a:t>
            </a:r>
            <a:endParaRPr lang="en-CA" noProof="0" dirty="0"/>
          </a:p>
        </p:txBody>
      </p:sp>
      <p:sp>
        <p:nvSpPr>
          <p:cNvPr id="5" name="Picture Placeholder 6"/>
          <p:cNvSpPr>
            <a:spLocks noGrp="1"/>
          </p:cNvSpPr>
          <p:nvPr>
            <p:ph type="pic" sz="quarter" idx="14"/>
          </p:nvPr>
        </p:nvSpPr>
        <p:spPr>
          <a:xfrm>
            <a:off x="2495412" y="1700213"/>
            <a:ext cx="2034000" cy="1260000"/>
          </a:xfrm>
        </p:spPr>
        <p:txBody>
          <a:bodyPr lIns="0" tIns="0" rIns="0" bIns="0">
            <a:noAutofit/>
          </a:bodyPr>
          <a:lstStyle/>
          <a:p>
            <a:r>
              <a:rPr lang="en-US" noProof="0"/>
              <a:t>Click icon to add picture</a:t>
            </a:r>
            <a:endParaRPr lang="en-CA" noProof="0" dirty="0"/>
          </a:p>
        </p:txBody>
      </p:sp>
      <p:sp>
        <p:nvSpPr>
          <p:cNvPr id="6" name="Picture Placeholder 6"/>
          <p:cNvSpPr>
            <a:spLocks noGrp="1"/>
          </p:cNvSpPr>
          <p:nvPr>
            <p:ph type="pic" sz="quarter" idx="15"/>
          </p:nvPr>
        </p:nvSpPr>
        <p:spPr>
          <a:xfrm>
            <a:off x="4614587" y="1700213"/>
            <a:ext cx="2034000" cy="1260000"/>
          </a:xfrm>
        </p:spPr>
        <p:txBody>
          <a:bodyPr lIns="0" tIns="0" rIns="0" bIns="0">
            <a:noAutofit/>
          </a:bodyPr>
          <a:lstStyle/>
          <a:p>
            <a:r>
              <a:rPr lang="en-US" noProof="0"/>
              <a:t>Click icon to add picture</a:t>
            </a:r>
            <a:endParaRPr lang="en-CA" noProof="0" dirty="0"/>
          </a:p>
        </p:txBody>
      </p:sp>
      <p:sp>
        <p:nvSpPr>
          <p:cNvPr id="7" name="Picture Placeholder 6"/>
          <p:cNvSpPr>
            <a:spLocks noGrp="1"/>
          </p:cNvSpPr>
          <p:nvPr>
            <p:ph type="pic" sz="quarter" idx="16"/>
          </p:nvPr>
        </p:nvSpPr>
        <p:spPr>
          <a:xfrm>
            <a:off x="6733763" y="1700213"/>
            <a:ext cx="2034000" cy="1260000"/>
          </a:xfrm>
        </p:spPr>
        <p:txBody>
          <a:bodyPr lIns="0" tIns="0" rIns="0" bIns="0">
            <a:noAutofit/>
          </a:bodyPr>
          <a:lstStyle/>
          <a:p>
            <a:r>
              <a:rPr lang="en-US" noProof="0"/>
              <a:t>Click icon to add picture</a:t>
            </a:r>
            <a:endParaRPr lang="en-CA" noProof="0" dirty="0"/>
          </a:p>
        </p:txBody>
      </p:sp>
      <p:sp>
        <p:nvSpPr>
          <p:cNvPr id="9" name="Text Placeholder 8"/>
          <p:cNvSpPr>
            <a:spLocks noGrp="1"/>
          </p:cNvSpPr>
          <p:nvPr>
            <p:ph type="body" sz="quarter" idx="17"/>
          </p:nvPr>
        </p:nvSpPr>
        <p:spPr>
          <a:xfrm>
            <a:off x="376237" y="3124200"/>
            <a:ext cx="2040351" cy="3257548"/>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0" name="Text Placeholder 8"/>
          <p:cNvSpPr>
            <a:spLocks noGrp="1"/>
          </p:cNvSpPr>
          <p:nvPr>
            <p:ph type="body" sz="quarter" idx="18"/>
          </p:nvPr>
        </p:nvSpPr>
        <p:spPr>
          <a:xfrm>
            <a:off x="4612472" y="3120550"/>
            <a:ext cx="2034000" cy="326119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19"/>
          </p:nvPr>
        </p:nvSpPr>
        <p:spPr>
          <a:xfrm>
            <a:off x="2497530" y="3124199"/>
            <a:ext cx="2034000" cy="3257549"/>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2" name="Text Placeholder 8"/>
          <p:cNvSpPr>
            <a:spLocks noGrp="1"/>
          </p:cNvSpPr>
          <p:nvPr>
            <p:ph type="body" sz="quarter" idx="20"/>
          </p:nvPr>
        </p:nvSpPr>
        <p:spPr>
          <a:xfrm>
            <a:off x="6744876" y="3108508"/>
            <a:ext cx="2022887" cy="3273240"/>
          </a:xfrm>
        </p:spPr>
        <p:txBody>
          <a:bodyPr/>
          <a:lstStyle>
            <a:lvl1pPr>
              <a:defRPr b="1">
                <a:solidFill>
                  <a:schemeClr val="accent1"/>
                </a:solidFill>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CA"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a:t>Click to edit Master title style</a:t>
            </a:r>
            <a:endParaRPr lang="en-CA"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a:t>Click icon to add picture</a:t>
            </a:r>
            <a:endParaRPr lang="en-CA"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a:t>Click icon to add picture</a:t>
            </a:r>
            <a:endParaRPr lang="en-CA"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a:t>Click icon to add picture</a:t>
            </a:r>
            <a:endParaRPr lang="en-CA"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a:t>Click icon to add picture</a:t>
            </a:r>
            <a:endParaRPr lang="en-CA" noProof="0" dirty="0"/>
          </a:p>
        </p:txBody>
      </p:sp>
      <p:sp>
        <p:nvSpPr>
          <p:cNvPr id="13" name="Text Placeholder 12"/>
          <p:cNvSpPr>
            <a:spLocks noGrp="1"/>
          </p:cNvSpPr>
          <p:nvPr>
            <p:ph type="body" sz="quarter" idx="32"/>
          </p:nvPr>
        </p:nvSpPr>
        <p:spPr>
          <a:xfrm>
            <a:off x="2012612" y="1880213"/>
            <a:ext cx="2466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6297420" y="1880213"/>
            <a:ext cx="247694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012612" y="4256213"/>
            <a:ext cx="24660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6297420" y="4256213"/>
            <a:ext cx="247694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CA" noProof="0" dirty="0"/>
          </a:p>
        </p:txBody>
      </p:sp>
      <p:sp>
        <p:nvSpPr>
          <p:cNvPr id="4" name="Picture Placeholder 7"/>
          <p:cNvSpPr>
            <a:spLocks noGrp="1"/>
          </p:cNvSpPr>
          <p:nvPr>
            <p:ph type="pic" sz="quarter" idx="13"/>
          </p:nvPr>
        </p:nvSpPr>
        <p:spPr>
          <a:xfrm>
            <a:off x="376238" y="1700213"/>
            <a:ext cx="2771775" cy="1971675"/>
          </a:xfrm>
        </p:spPr>
        <p:txBody>
          <a:bodyPr/>
          <a:lstStyle/>
          <a:p>
            <a:r>
              <a:rPr lang="en-US" noProof="0"/>
              <a:t>Click icon to add picture</a:t>
            </a:r>
            <a:endParaRPr lang="en-CA" noProof="0" dirty="0"/>
          </a:p>
        </p:txBody>
      </p:sp>
      <p:sp>
        <p:nvSpPr>
          <p:cNvPr id="5" name="Picture Placeholder 7"/>
          <p:cNvSpPr>
            <a:spLocks noGrp="1"/>
          </p:cNvSpPr>
          <p:nvPr>
            <p:ph type="pic" sz="quarter" idx="14"/>
          </p:nvPr>
        </p:nvSpPr>
        <p:spPr>
          <a:xfrm>
            <a:off x="6004798" y="1700213"/>
            <a:ext cx="2762965" cy="1971675"/>
          </a:xfrm>
        </p:spPr>
        <p:txBody>
          <a:bodyPr/>
          <a:lstStyle/>
          <a:p>
            <a:r>
              <a:rPr lang="en-US" noProof="0"/>
              <a:t>Click icon to add picture</a:t>
            </a:r>
            <a:endParaRPr lang="en-CA" noProof="0" dirty="0"/>
          </a:p>
        </p:txBody>
      </p:sp>
      <p:sp>
        <p:nvSpPr>
          <p:cNvPr id="6" name="Picture Placeholder 7"/>
          <p:cNvSpPr>
            <a:spLocks noGrp="1"/>
          </p:cNvSpPr>
          <p:nvPr>
            <p:ph type="pic" sz="quarter" idx="15"/>
          </p:nvPr>
        </p:nvSpPr>
        <p:spPr>
          <a:xfrm>
            <a:off x="3204806" y="1700213"/>
            <a:ext cx="2743200" cy="1971675"/>
          </a:xfrm>
        </p:spPr>
        <p:txBody>
          <a:bodyPr/>
          <a:lstStyle/>
          <a:p>
            <a:r>
              <a:rPr lang="en-US" noProof="0"/>
              <a:t>Click icon to add picture</a:t>
            </a:r>
            <a:endParaRPr lang="en-CA" noProof="0" dirty="0"/>
          </a:p>
        </p:txBody>
      </p:sp>
      <p:sp>
        <p:nvSpPr>
          <p:cNvPr id="9" name="Text Placeholder 18"/>
          <p:cNvSpPr>
            <a:spLocks noGrp="1"/>
          </p:cNvSpPr>
          <p:nvPr>
            <p:ph idx="1" hasCustomPrompt="1"/>
          </p:nvPr>
        </p:nvSpPr>
        <p:spPr>
          <a:xfrm>
            <a:off x="376238" y="3832225"/>
            <a:ext cx="2762962" cy="2095200"/>
          </a:xfrm>
          <a:prstGeom prst="rect">
            <a:avLst/>
          </a:prstGeom>
        </p:spPr>
        <p:txBody>
          <a:bodyPr vert="horz" lIns="0" tIns="0" rIns="0" bIns="0" rtlCol="0">
            <a:no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3" name="Text Placeholder 18"/>
          <p:cNvSpPr>
            <a:spLocks noGrp="1"/>
          </p:cNvSpPr>
          <p:nvPr>
            <p:ph idx="16" hasCustomPrompt="1"/>
          </p:nvPr>
        </p:nvSpPr>
        <p:spPr>
          <a:xfrm>
            <a:off x="3200400" y="3832225"/>
            <a:ext cx="2743200" cy="2095200"/>
          </a:xfrm>
          <a:prstGeom prst="rect">
            <a:avLst/>
          </a:prstGeom>
        </p:spPr>
        <p:txBody>
          <a:bodyPr vert="horz" lIns="0" tIns="0" rIns="0" bIns="0" rtlCol="0">
            <a:no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4" name="Text Placeholder 18"/>
          <p:cNvSpPr>
            <a:spLocks noGrp="1"/>
          </p:cNvSpPr>
          <p:nvPr>
            <p:ph idx="17" hasCustomPrompt="1"/>
          </p:nvPr>
        </p:nvSpPr>
        <p:spPr>
          <a:xfrm>
            <a:off x="6004798" y="3832225"/>
            <a:ext cx="2762965" cy="2095200"/>
          </a:xfrm>
          <a:prstGeom prst="rect">
            <a:avLst/>
          </a:prstGeom>
        </p:spPr>
        <p:txBody>
          <a:bodyPr vert="horz" lIns="0" tIns="0" rIns="0" bIns="0" rtlCol="0">
            <a:no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1"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2"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4"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5"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CA"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0"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1"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101706"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21"/>
          </p:nvPr>
        </p:nvSpPr>
        <p:spPr>
          <a:xfrm>
            <a:off x="4684646" y="1857892"/>
            <a:ext cx="4091001"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CA"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10" name="Text Placeholder 8"/>
          <p:cNvSpPr>
            <a:spLocks noGrp="1"/>
          </p:cNvSpPr>
          <p:nvPr>
            <p:ph type="body" sz="quarter" idx="22"/>
          </p:nvPr>
        </p:nvSpPr>
        <p:spPr>
          <a:xfrm>
            <a:off x="378000" y="424968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1" name="Text Placeholder 8"/>
          <p:cNvSpPr>
            <a:spLocks noGrp="1"/>
          </p:cNvSpPr>
          <p:nvPr>
            <p:ph type="body" sz="quarter" idx="23"/>
          </p:nvPr>
        </p:nvSpPr>
        <p:spPr>
          <a:xfrm>
            <a:off x="4684645" y="4249682"/>
            <a:ext cx="4089719" cy="1695450"/>
          </a:xfrm>
        </p:spPr>
        <p:txBody>
          <a:bodyPr/>
          <a:lstStyle>
            <a:lvl1pPr>
              <a:spcAft>
                <a:spcPts val="1000"/>
              </a:spcAft>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2" name="Rectangle 11"/>
          <p:cNvSpPr/>
          <p:nvPr userDrawn="1"/>
        </p:nvSpPr>
        <p:spPr>
          <a:xfrm>
            <a:off x="378000" y="4103518"/>
            <a:ext cx="410170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13" name="Rectangle 12"/>
          <p:cNvSpPr/>
          <p:nvPr userDrawn="1"/>
        </p:nvSpPr>
        <p:spPr>
          <a:xfrm>
            <a:off x="4684645" y="4103518"/>
            <a:ext cx="408353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CA" sz="1100" noProof="0" dirty="0">
              <a:solidFill>
                <a:schemeClr val="bg1"/>
              </a:solidFill>
            </a:endParaRPr>
          </a:p>
        </p:txBody>
      </p:sp>
      <p:sp>
        <p:nvSpPr>
          <p:cNvPr id="14" name="Picture Placeholder 29"/>
          <p:cNvSpPr>
            <a:spLocks noGrp="1"/>
          </p:cNvSpPr>
          <p:nvPr>
            <p:ph type="pic" sz="quarter" idx="24" hasCustomPrompt="1"/>
          </p:nvPr>
        </p:nvSpPr>
        <p:spPr>
          <a:xfrm>
            <a:off x="3565870"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15" name="Picture Placeholder 29"/>
          <p:cNvSpPr>
            <a:spLocks noGrp="1"/>
          </p:cNvSpPr>
          <p:nvPr>
            <p:ph type="pic" sz="quarter" idx="25" hasCustomPrompt="1"/>
          </p:nvPr>
        </p:nvSpPr>
        <p:spPr>
          <a:xfrm>
            <a:off x="7818463"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7"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CA" sz="1200" noProof="0" dirty="0">
                <a:solidFill>
                  <a:schemeClr val="bg1"/>
                </a:solidFill>
              </a:rPr>
              <a:t>Co-brand</a:t>
            </a:r>
            <a:br>
              <a:rPr lang="en-CA" sz="1200" noProof="0" dirty="0">
                <a:solidFill>
                  <a:schemeClr val="bg1"/>
                </a:solidFill>
              </a:rPr>
            </a:br>
            <a:r>
              <a:rPr lang="en-CA" sz="1200" noProof="0" dirty="0">
                <a:solidFill>
                  <a:schemeClr val="bg1"/>
                </a:solidFill>
              </a:rPr>
              <a:t>Logo</a:t>
            </a:r>
          </a:p>
          <a:p>
            <a:endParaRPr lang="en-CA" noProof="0" dirty="0"/>
          </a:p>
        </p:txBody>
      </p:sp>
      <p:sp>
        <p:nvSpPr>
          <p:cNvPr id="18"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9"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CA" noProof="0" dirty="0"/>
          </a:p>
        </p:txBody>
      </p:sp>
      <p:sp>
        <p:nvSpPr>
          <p:cNvPr id="4" name="Rectangle 3"/>
          <p:cNvSpPr/>
          <p:nvPr userDrawn="1"/>
        </p:nvSpPr>
        <p:spPr>
          <a:xfrm>
            <a:off x="3240000" y="1705968"/>
            <a:ext cx="266708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5" name="Rectangle 4"/>
          <p:cNvSpPr/>
          <p:nvPr userDrawn="1"/>
        </p:nvSpPr>
        <p:spPr>
          <a:xfrm>
            <a:off x="378000" y="1700213"/>
            <a:ext cx="267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6" name="Rectangle 5"/>
          <p:cNvSpPr/>
          <p:nvPr userDrawn="1"/>
        </p:nvSpPr>
        <p:spPr>
          <a:xfrm>
            <a:off x="6086475" y="1705968"/>
            <a:ext cx="268789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CA" sz="1100" noProof="0" dirty="0">
              <a:solidFill>
                <a:schemeClr val="bg1"/>
              </a:solidFill>
            </a:endParaRPr>
          </a:p>
        </p:txBody>
      </p:sp>
      <p:sp>
        <p:nvSpPr>
          <p:cNvPr id="7" name="Text Placeholder 8"/>
          <p:cNvSpPr>
            <a:spLocks noGrp="1"/>
          </p:cNvSpPr>
          <p:nvPr>
            <p:ph type="body" sz="quarter" idx="17"/>
          </p:nvPr>
        </p:nvSpPr>
        <p:spPr>
          <a:xfrm>
            <a:off x="3244283" y="1851441"/>
            <a:ext cx="2655433"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8"/>
          </p:nvPr>
        </p:nvSpPr>
        <p:spPr>
          <a:xfrm>
            <a:off x="378000" y="1851441"/>
            <a:ext cx="2670000"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9" name="Text Placeholder 8"/>
          <p:cNvSpPr>
            <a:spLocks noGrp="1"/>
          </p:cNvSpPr>
          <p:nvPr>
            <p:ph type="body" sz="quarter" idx="19"/>
          </p:nvPr>
        </p:nvSpPr>
        <p:spPr>
          <a:xfrm>
            <a:off x="6095999" y="1851441"/>
            <a:ext cx="2678365" cy="3845754"/>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11"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2"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a:t>Click to edit Master title style</a:t>
            </a:r>
            <a:endParaRPr lang="en-CA" noProof="0" dirty="0"/>
          </a:p>
        </p:txBody>
      </p:sp>
      <p:sp>
        <p:nvSpPr>
          <p:cNvPr id="4" name="Text Placeholder 8"/>
          <p:cNvSpPr>
            <a:spLocks noGrp="1"/>
          </p:cNvSpPr>
          <p:nvPr>
            <p:ph type="body" sz="quarter" idx="17"/>
          </p:nvPr>
        </p:nvSpPr>
        <p:spPr>
          <a:xfrm>
            <a:off x="378000"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Text Placeholder 8"/>
          <p:cNvSpPr>
            <a:spLocks noGrp="1"/>
          </p:cNvSpPr>
          <p:nvPr>
            <p:ph type="body" sz="quarter" idx="18"/>
          </p:nvPr>
        </p:nvSpPr>
        <p:spPr>
          <a:xfrm>
            <a:off x="6822627"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Text Placeholder 8"/>
          <p:cNvSpPr>
            <a:spLocks noGrp="1"/>
          </p:cNvSpPr>
          <p:nvPr>
            <p:ph type="body" sz="quarter" idx="19"/>
          </p:nvPr>
        </p:nvSpPr>
        <p:spPr>
          <a:xfrm>
            <a:off x="2526209"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7" name="Text Placeholder 8"/>
          <p:cNvSpPr>
            <a:spLocks noGrp="1"/>
          </p:cNvSpPr>
          <p:nvPr>
            <p:ph type="body" sz="quarter" idx="20"/>
          </p:nvPr>
        </p:nvSpPr>
        <p:spPr>
          <a:xfrm>
            <a:off x="4674418" y="2556000"/>
            <a:ext cx="1944000" cy="3394800"/>
          </a:xfrm>
        </p:spPr>
        <p:txBody>
          <a:bodyPr/>
          <a:lstStyle>
            <a:lvl1pPr>
              <a:defRPr b="1">
                <a:solidFill>
                  <a:schemeClr val="accent1"/>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9"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10"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a:t>Click to edit Master title style</a:t>
            </a:r>
            <a:endParaRPr lang="en-CA" noProof="0" dirty="0"/>
          </a:p>
        </p:txBody>
      </p:sp>
      <p:sp>
        <p:nvSpPr>
          <p:cNvPr id="4" name="Text Placeholder 8"/>
          <p:cNvSpPr>
            <a:spLocks noGrp="1"/>
          </p:cNvSpPr>
          <p:nvPr>
            <p:ph type="body" sz="quarter" idx="17"/>
          </p:nvPr>
        </p:nvSpPr>
        <p:spPr>
          <a:xfrm>
            <a:off x="378000"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Text Placeholder 8"/>
          <p:cNvSpPr>
            <a:spLocks noGrp="1"/>
          </p:cNvSpPr>
          <p:nvPr>
            <p:ph type="body" sz="quarter" idx="18"/>
          </p:nvPr>
        </p:nvSpPr>
        <p:spPr>
          <a:xfrm>
            <a:off x="6825564"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6" name="Text Placeholder 8"/>
          <p:cNvSpPr>
            <a:spLocks noGrp="1"/>
          </p:cNvSpPr>
          <p:nvPr>
            <p:ph type="body" sz="quarter" idx="19"/>
          </p:nvPr>
        </p:nvSpPr>
        <p:spPr>
          <a:xfrm>
            <a:off x="2527188"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7" name="Text Placeholder 8"/>
          <p:cNvSpPr>
            <a:spLocks noGrp="1"/>
          </p:cNvSpPr>
          <p:nvPr>
            <p:ph type="body" sz="quarter" idx="20"/>
          </p:nvPr>
        </p:nvSpPr>
        <p:spPr>
          <a:xfrm>
            <a:off x="4676376" y="2556000"/>
            <a:ext cx="1944000" cy="3394800"/>
          </a:xfrm>
        </p:spPr>
        <p:txBody>
          <a:bodyPr/>
          <a:lstStyle>
            <a:lvl1pPr>
              <a:defRPr b="1">
                <a:solidFill>
                  <a:schemeClr val="bg1"/>
                </a:solidFill>
              </a:defRPr>
            </a:lvl1pPr>
            <a:lvl2pPr>
              <a:spcAft>
                <a:spcPts val="1000"/>
              </a:spcAft>
              <a:defRPr>
                <a:solidFill>
                  <a:schemeClr val="bg1"/>
                </a:solidFill>
              </a:defRPr>
            </a:lvl2pPr>
            <a:lvl3pPr marL="0" indent="0">
              <a:spcAft>
                <a:spcPts val="1000"/>
              </a:spcAft>
              <a:buNone/>
              <a:defRPr>
                <a:solidFill>
                  <a:schemeClr val="bg1"/>
                </a:solidFill>
              </a:defRPr>
            </a:lvl3pPr>
            <a:lvl4pPr marL="176400" indent="-176400">
              <a:spcAft>
                <a:spcPts val="1000"/>
              </a:spcAft>
              <a:buFont typeface="Arial" panose="020B0604020202020204" pitchFamily="34" charset="0"/>
              <a:buChar char="•"/>
              <a:defRPr>
                <a:solidFill>
                  <a:schemeClr val="bg1"/>
                </a:solidFill>
              </a:defRPr>
            </a:lvl4pPr>
            <a:lvl5pPr marL="356400" indent="-176400">
              <a:spcAft>
                <a:spcPts val="1000"/>
              </a:spcAft>
              <a:defRPr baseline="0">
                <a:solidFill>
                  <a:schemeClr val="bg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CA" noProof="0" dirty="0"/>
              <a:t>Click to add subtitle</a:t>
            </a:r>
          </a:p>
        </p:txBody>
      </p:sp>
      <p:sp>
        <p:nvSpPr>
          <p:cNvPr id="16"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17"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18" name="TextBox 1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40443708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CA"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CA"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CA" noProof="0" dirty="0"/>
          </a:p>
        </p:txBody>
      </p:sp>
      <p:sp>
        <p:nvSpPr>
          <p:cNvPr id="3"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4"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CA"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CA"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9"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10"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11" name="TextBox 10"/>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210457412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97648263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6540214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27237144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CA"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7"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bg1"/>
                </a:solidFill>
              </a:defRPr>
            </a:lvl1pPr>
          </a:lstStyle>
          <a:p>
            <a:r>
              <a:rPr lang="en-CA" noProof="0" dirty="0"/>
              <a:t>Go to "Insert Tab" to insert a footer</a:t>
            </a:r>
          </a:p>
        </p:txBody>
      </p:sp>
      <p:sp>
        <p:nvSpPr>
          <p:cNvPr id="8"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bg1"/>
                </a:solidFill>
              </a:defRPr>
            </a:lvl1pPr>
          </a:lstStyle>
          <a:p>
            <a:fld id="{061A9654-7BF2-42EF-AE33-C129A2459692}" type="slidenum">
              <a:rPr lang="en-CA" noProof="0" smtClean="0"/>
              <a:pPr/>
              <a:t>‹#›</a:t>
            </a:fld>
            <a:endParaRPr lang="en-CA" noProof="0" dirty="0"/>
          </a:p>
        </p:txBody>
      </p:sp>
      <p:sp>
        <p:nvSpPr>
          <p:cNvPr id="9" name="TextBox 8"/>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bg1"/>
                </a:solidFill>
              </a:rPr>
              <a:t>© Deloitte LLP and affiliated entities.</a:t>
            </a:r>
          </a:p>
        </p:txBody>
      </p:sp>
    </p:spTree>
    <p:extLst>
      <p:ext uri="{BB962C8B-B14F-4D97-AF65-F5344CB8AC3E}">
        <p14:creationId xmlns:p14="http://schemas.microsoft.com/office/powerpoint/2010/main" val="19369789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vmlDrawing" Target="../drawings/vmlDrawing1.v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68918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78"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a:t>Click to edit Master title style</a:t>
            </a:r>
            <a:endParaRPr lang="en-CA" noProof="0" dirty="0"/>
          </a:p>
        </p:txBody>
      </p:sp>
      <p:sp>
        <p:nvSpPr>
          <p:cNvPr id="18" name="TextBox 17"/>
          <p:cNvSpPr txBox="1"/>
          <p:nvPr userDrawn="1"/>
        </p:nvSpPr>
        <p:spPr>
          <a:xfrm>
            <a:off x="376237" y="6477000"/>
            <a:ext cx="4016376" cy="201260"/>
          </a:xfrm>
          <a:prstGeom prst="rect">
            <a:avLst/>
          </a:prstGeom>
          <a:noFill/>
        </p:spPr>
        <p:txBody>
          <a:bodyPr wrap="square" lIns="0" tIns="0" rIns="0" bIns="0" rtlCol="0">
            <a:noAutofit/>
          </a:bodyPr>
          <a:lstStyle/>
          <a:p>
            <a:pPr marL="0" indent="0">
              <a:spcBef>
                <a:spcPts val="600"/>
              </a:spcBef>
              <a:buSzPct val="100000"/>
              <a:buFont typeface="Arial"/>
              <a:buNone/>
            </a:pPr>
            <a:r>
              <a:rPr lang="en-CA" sz="650" noProof="0" dirty="0">
                <a:solidFill>
                  <a:schemeClr val="tx1"/>
                </a:solidFill>
              </a:rPr>
              <a:t>© Deloitte LLP and affiliated entities.</a:t>
            </a: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dirty="0"/>
          </a:p>
        </p:txBody>
      </p:sp>
      <p:sp>
        <p:nvSpPr>
          <p:cNvPr id="5" name="Footer Placeholder 4"/>
          <p:cNvSpPr>
            <a:spLocks noGrp="1"/>
          </p:cNvSpPr>
          <p:nvPr>
            <p:ph type="ftr" sz="quarter" idx="3"/>
          </p:nvPr>
        </p:nvSpPr>
        <p:spPr>
          <a:xfrm>
            <a:off x="6499860" y="6477000"/>
            <a:ext cx="1920240" cy="123111"/>
          </a:xfrm>
          <a:prstGeom prst="rect">
            <a:avLst/>
          </a:prstGeom>
        </p:spPr>
        <p:txBody>
          <a:bodyPr vert="horz" wrap="none" lIns="0" tIns="0" rIns="0" bIns="0" rtlCol="0" anchor="ctr">
            <a:noAutofit/>
          </a:bodyPr>
          <a:lstStyle>
            <a:lvl1pPr algn="r">
              <a:defRPr sz="650">
                <a:solidFill>
                  <a:schemeClr val="tx1"/>
                </a:solidFill>
              </a:defRPr>
            </a:lvl1pPr>
          </a:lstStyle>
          <a:p>
            <a:r>
              <a:rPr lang="en-CA" noProof="0" dirty="0"/>
              <a:t>Go to "Insert Tab" to insert a footer</a:t>
            </a:r>
          </a:p>
        </p:txBody>
      </p:sp>
      <p:sp>
        <p:nvSpPr>
          <p:cNvPr id="6" name="Slide Number Placeholder 5"/>
          <p:cNvSpPr>
            <a:spLocks noGrp="1"/>
          </p:cNvSpPr>
          <p:nvPr>
            <p:ph type="sldNum" sz="quarter" idx="4"/>
          </p:nvPr>
        </p:nvSpPr>
        <p:spPr>
          <a:xfrm>
            <a:off x="8607762" y="6477000"/>
            <a:ext cx="176330" cy="123111"/>
          </a:xfrm>
          <a:prstGeom prst="rect">
            <a:avLst/>
          </a:prstGeom>
        </p:spPr>
        <p:txBody>
          <a:bodyPr vert="horz" wrap="none" lIns="0" tIns="0" rIns="0" bIns="0" rtlCol="0" anchor="ctr">
            <a:noAutofit/>
          </a:bodyPr>
          <a:lstStyle>
            <a:lvl1pPr algn="r">
              <a:defRPr sz="650">
                <a:solidFill>
                  <a:schemeClr val="tx1"/>
                </a:solidFill>
              </a:defRPr>
            </a:lvl1pPr>
          </a:lstStyle>
          <a:p>
            <a:fld id="{061A9654-7BF2-42EF-AE33-C129A2459692}" type="slidenum">
              <a:rPr lang="en-CA" noProof="0" smtClean="0"/>
              <a:pPr/>
              <a:t>‹#›</a:t>
            </a:fld>
            <a:endParaRPr lang="en-CA" noProof="0"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7" orient="horz" pos="200" userDrawn="1">
          <p15:clr>
            <a:srgbClr val="F26B43"/>
          </p15:clr>
        </p15:guide>
        <p15:guide id="8" orient="horz" pos="4080" userDrawn="1">
          <p15:clr>
            <a:srgbClr val="F26B43"/>
          </p15:clr>
        </p15:guide>
        <p15:guide id="19" pos="2880"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67F23B-B81C-4073-83DF-FB59A64F51F7}"/>
              </a:ext>
            </a:extLst>
          </p:cNvPr>
          <p:cNvSpPr txBox="1"/>
          <p:nvPr/>
        </p:nvSpPr>
        <p:spPr>
          <a:xfrm>
            <a:off x="318782" y="5880683"/>
            <a:ext cx="4689446" cy="507831"/>
          </a:xfrm>
          <a:prstGeom prst="rect">
            <a:avLst/>
          </a:prstGeom>
          <a:noFill/>
        </p:spPr>
        <p:txBody>
          <a:bodyPr wrap="square" lIns="0" tIns="0" rIns="0" bIns="0" rtlCol="0">
            <a:spAutoFit/>
          </a:bodyPr>
          <a:lstStyle/>
          <a:p>
            <a:pPr>
              <a:spcBef>
                <a:spcPts val="600"/>
              </a:spcBef>
              <a:buSzPct val="100000"/>
            </a:pPr>
            <a:r>
              <a:rPr lang="en-US" sz="1600" dirty="0">
                <a:solidFill>
                  <a:srgbClr val="313131"/>
                </a:solidFill>
              </a:rPr>
              <a:t>SQL for Data Science Capstone Project</a:t>
            </a:r>
          </a:p>
          <a:p>
            <a:pPr>
              <a:spcBef>
                <a:spcPts val="600"/>
              </a:spcBef>
              <a:buSzPct val="100000"/>
            </a:pPr>
            <a:r>
              <a:rPr lang="en-US" sz="1200" dirty="0">
                <a:solidFill>
                  <a:srgbClr val="313131"/>
                </a:solidFill>
              </a:rPr>
              <a:t>April 2021</a:t>
            </a:r>
          </a:p>
        </p:txBody>
      </p:sp>
      <p:pic>
        <p:nvPicPr>
          <p:cNvPr id="3074" name="Picture 2">
            <a:extLst>
              <a:ext uri="{FF2B5EF4-FFF2-40B4-BE49-F238E27FC236}">
                <a16:creationId xmlns:a16="http://schemas.microsoft.com/office/drawing/2014/main" id="{FC3872E8-6842-4DFB-B02F-67B1DDC1A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852488"/>
            <a:ext cx="6267450" cy="515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6653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Preparing for Project Proposal</a:t>
            </a:r>
          </a:p>
        </p:txBody>
      </p:sp>
      <p:sp>
        <p:nvSpPr>
          <p:cNvPr id="3" name="TextBox 2">
            <a:extLst>
              <a:ext uri="{FF2B5EF4-FFF2-40B4-BE49-F238E27FC236}">
                <a16:creationId xmlns:a16="http://schemas.microsoft.com/office/drawing/2014/main" id="{D7268BD4-1C7C-4E96-B05B-E15B6495EE88}"/>
              </a:ext>
            </a:extLst>
          </p:cNvPr>
          <p:cNvSpPr txBox="1"/>
          <p:nvPr/>
        </p:nvSpPr>
        <p:spPr>
          <a:xfrm>
            <a:off x="276837" y="1065402"/>
            <a:ext cx="8095376" cy="2108269"/>
          </a:xfrm>
          <a:prstGeom prst="rect">
            <a:avLst/>
          </a:prstGeom>
          <a:noFill/>
        </p:spPr>
        <p:txBody>
          <a:bodyPr wrap="square" lIns="0" tIns="0" rIns="0" bIns="0" rtlCol="0">
            <a:spAutoFit/>
          </a:bodyPr>
          <a:lstStyle/>
          <a:p>
            <a:pPr marL="285750" indent="-285750">
              <a:spcBef>
                <a:spcPts val="600"/>
              </a:spcBef>
              <a:buSzPct val="100000"/>
              <a:buFont typeface="Arial" panose="020B0604020202020204" pitchFamily="34" charset="0"/>
              <a:buChar char="•"/>
            </a:pPr>
            <a:r>
              <a:rPr lang="en-US" sz="1400" dirty="0">
                <a:solidFill>
                  <a:srgbClr val="313131"/>
                </a:solidFill>
              </a:rPr>
              <a:t>This project will analyze the athlete_events.csv file, which is a database of previous Olympic participants and results</a:t>
            </a:r>
          </a:p>
          <a:p>
            <a:pPr marL="285750" indent="-285750">
              <a:spcBef>
                <a:spcPts val="600"/>
              </a:spcBef>
              <a:buSzPct val="100000"/>
              <a:buFont typeface="Arial" panose="020B0604020202020204" pitchFamily="34" charset="0"/>
              <a:buChar char="•"/>
            </a:pPr>
            <a:r>
              <a:rPr lang="en-US" sz="1400" dirty="0">
                <a:solidFill>
                  <a:srgbClr val="313131"/>
                </a:solidFill>
              </a:rPr>
              <a:t>The data was imported into Databricks</a:t>
            </a:r>
          </a:p>
          <a:p>
            <a:pPr marL="742950" lvl="1" indent="-285750">
              <a:spcBef>
                <a:spcPts val="600"/>
              </a:spcBef>
              <a:buSzPct val="100000"/>
              <a:buFont typeface="Arial" panose="020B0604020202020204" pitchFamily="34" charset="0"/>
              <a:buChar char="•"/>
            </a:pPr>
            <a:r>
              <a:rPr lang="en-US" sz="1400" dirty="0">
                <a:solidFill>
                  <a:srgbClr val="313131"/>
                </a:solidFill>
              </a:rPr>
              <a:t>First row was specified to be headers</a:t>
            </a:r>
          </a:p>
          <a:p>
            <a:pPr marL="742950" lvl="1" indent="-285750">
              <a:spcBef>
                <a:spcPts val="600"/>
              </a:spcBef>
              <a:buSzPct val="100000"/>
              <a:buFont typeface="Arial" panose="020B0604020202020204" pitchFamily="34" charset="0"/>
              <a:buChar char="•"/>
            </a:pPr>
            <a:r>
              <a:rPr lang="en-US" sz="1400" dirty="0">
                <a:solidFill>
                  <a:srgbClr val="313131"/>
                </a:solidFill>
              </a:rPr>
              <a:t>Inferred variable types/schema using Databricks</a:t>
            </a:r>
          </a:p>
          <a:p>
            <a:pPr marL="285750" indent="-285750">
              <a:spcBef>
                <a:spcPts val="600"/>
              </a:spcBef>
              <a:buSzPct val="100000"/>
              <a:buFont typeface="Arial" panose="020B0604020202020204" pitchFamily="34" charset="0"/>
              <a:buChar char="•"/>
            </a:pPr>
            <a:r>
              <a:rPr lang="en-US" sz="1400" dirty="0">
                <a:solidFill>
                  <a:srgbClr val="313131"/>
                </a:solidFill>
              </a:rPr>
              <a:t>The table stands alone without an ERD</a:t>
            </a:r>
          </a:p>
          <a:p>
            <a:pPr marL="742950" lvl="1" indent="-285750">
              <a:spcBef>
                <a:spcPts val="600"/>
              </a:spcBef>
              <a:buSzPct val="100000"/>
              <a:buFont typeface="Arial" panose="020B0604020202020204" pitchFamily="34" charset="0"/>
              <a:buChar char="•"/>
            </a:pPr>
            <a:r>
              <a:rPr lang="en-US" sz="1400" dirty="0">
                <a:solidFill>
                  <a:srgbClr val="313131"/>
                </a:solidFill>
              </a:rPr>
              <a:t>All analyzed variables are in the same CSV file, which was set up as its own table, so at this time, table joins aren’t necessary</a:t>
            </a:r>
          </a:p>
        </p:txBody>
      </p:sp>
      <p:pic>
        <p:nvPicPr>
          <p:cNvPr id="5" name="Picture 4" descr="Table&#10;&#10;Description automatically generated">
            <a:extLst>
              <a:ext uri="{FF2B5EF4-FFF2-40B4-BE49-F238E27FC236}">
                <a16:creationId xmlns:a16="http://schemas.microsoft.com/office/drawing/2014/main" id="{A9AA588E-DB0D-4E4B-94C4-B6A3659554E6}"/>
              </a:ext>
            </a:extLst>
          </p:cNvPr>
          <p:cNvPicPr>
            <a:picLocks noChangeAspect="1"/>
          </p:cNvPicPr>
          <p:nvPr/>
        </p:nvPicPr>
        <p:blipFill>
          <a:blip r:embed="rId3"/>
          <a:stretch>
            <a:fillRect/>
          </a:stretch>
        </p:blipFill>
        <p:spPr>
          <a:xfrm>
            <a:off x="872454" y="3505218"/>
            <a:ext cx="7390701" cy="2123796"/>
          </a:xfrm>
          <a:prstGeom prst="rect">
            <a:avLst/>
          </a:prstGeom>
        </p:spPr>
      </p:pic>
    </p:spTree>
    <p:extLst>
      <p:ext uri="{BB962C8B-B14F-4D97-AF65-F5344CB8AC3E}">
        <p14:creationId xmlns:p14="http://schemas.microsoft.com/office/powerpoint/2010/main" val="8619572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Project Description and Questions</a:t>
            </a:r>
          </a:p>
        </p:txBody>
      </p:sp>
      <p:sp>
        <p:nvSpPr>
          <p:cNvPr id="3" name="TextBox 2">
            <a:extLst>
              <a:ext uri="{FF2B5EF4-FFF2-40B4-BE49-F238E27FC236}">
                <a16:creationId xmlns:a16="http://schemas.microsoft.com/office/drawing/2014/main" id="{2A1AFE01-A56E-4160-8B6A-B340C3B663FF}"/>
              </a:ext>
            </a:extLst>
          </p:cNvPr>
          <p:cNvSpPr txBox="1"/>
          <p:nvPr/>
        </p:nvSpPr>
        <p:spPr>
          <a:xfrm>
            <a:off x="276837" y="1065402"/>
            <a:ext cx="8095376" cy="3616375"/>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Project Description:</a:t>
            </a:r>
          </a:p>
          <a:p>
            <a:pPr>
              <a:spcBef>
                <a:spcPts val="600"/>
              </a:spcBef>
              <a:buSzPct val="100000"/>
            </a:pPr>
            <a:r>
              <a:rPr lang="en-US" sz="1400" dirty="0">
                <a:solidFill>
                  <a:srgbClr val="313131"/>
                </a:solidFill>
              </a:rPr>
              <a:t>In this project, I will analyze who the dominant countries are in both the Summer and Winter Olympics as well as how that’s changed over time. I think country-specific Olympic committees, as well as staff who comments on the Olympics on various media outlets, would be interested to know. For specific countries, the analysis will inform where they are dominant and where they under-perform historically to inform financial resource allocation to sport programs and analyzing how that changes over time is a proxy for performance of past funding decisions. The analysis would also be engaging conversation in various media forms, adding a level of </a:t>
            </a:r>
            <a:r>
              <a:rPr lang="en-US" sz="1400" dirty="0" err="1">
                <a:solidFill>
                  <a:srgbClr val="313131"/>
                </a:solidFill>
              </a:rPr>
              <a:t>rigour</a:t>
            </a:r>
            <a:r>
              <a:rPr lang="en-US" sz="1400" dirty="0">
                <a:solidFill>
                  <a:srgbClr val="313131"/>
                </a:solidFill>
              </a:rPr>
              <a:t> to commentary about country athletic performance.</a:t>
            </a:r>
          </a:p>
          <a:p>
            <a:pPr>
              <a:spcBef>
                <a:spcPts val="600"/>
              </a:spcBef>
              <a:buSzPct val="100000"/>
            </a:pPr>
            <a:endParaRPr lang="en-US" sz="1400" dirty="0">
              <a:solidFill>
                <a:srgbClr val="313131"/>
              </a:solidFill>
            </a:endParaRPr>
          </a:p>
          <a:p>
            <a:pPr>
              <a:spcBef>
                <a:spcPts val="600"/>
              </a:spcBef>
              <a:buSzPct val="100000"/>
            </a:pPr>
            <a:r>
              <a:rPr lang="en-US" sz="1400" b="1" dirty="0">
                <a:solidFill>
                  <a:srgbClr val="313131"/>
                </a:solidFill>
              </a:rPr>
              <a:t>This analysis will cover:</a:t>
            </a:r>
          </a:p>
          <a:p>
            <a:pPr marL="285750" indent="-285750">
              <a:spcBef>
                <a:spcPts val="600"/>
              </a:spcBef>
              <a:buSzPct val="100000"/>
              <a:buFont typeface="Arial" panose="020B0604020202020204" pitchFamily="34" charset="0"/>
              <a:buChar char="•"/>
            </a:pPr>
            <a:r>
              <a:rPr lang="en-US" sz="1400" dirty="0">
                <a:solidFill>
                  <a:srgbClr val="313131"/>
                </a:solidFill>
              </a:rPr>
              <a:t>Historical and current performance, by sport and by country, of various countries at both the Summer and Winter Games</a:t>
            </a:r>
          </a:p>
          <a:p>
            <a:pPr marL="285750" indent="-285750">
              <a:spcBef>
                <a:spcPts val="600"/>
              </a:spcBef>
              <a:buSzPct val="100000"/>
              <a:buFont typeface="Arial" panose="020B0604020202020204" pitchFamily="34" charset="0"/>
              <a:buChar char="•"/>
            </a:pPr>
            <a:r>
              <a:rPr lang="en-US" sz="1400" dirty="0">
                <a:solidFill>
                  <a:srgbClr val="313131"/>
                </a:solidFill>
              </a:rPr>
              <a:t>Changes in performance (good or bad) for specific countries, in specific sports</a:t>
            </a:r>
          </a:p>
        </p:txBody>
      </p:sp>
    </p:spTree>
    <p:extLst>
      <p:ext uri="{BB962C8B-B14F-4D97-AF65-F5344CB8AC3E}">
        <p14:creationId xmlns:p14="http://schemas.microsoft.com/office/powerpoint/2010/main" val="28181519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210B0-9D69-4C47-A46A-E6BAE6DFEDEF}"/>
              </a:ext>
            </a:extLst>
          </p:cNvPr>
          <p:cNvSpPr txBox="1"/>
          <p:nvPr/>
        </p:nvSpPr>
        <p:spPr>
          <a:xfrm>
            <a:off x="276837" y="268448"/>
            <a:ext cx="8581937" cy="369332"/>
          </a:xfrm>
          <a:prstGeom prst="rect">
            <a:avLst/>
          </a:prstGeom>
          <a:noFill/>
        </p:spPr>
        <p:txBody>
          <a:bodyPr wrap="square" lIns="0" tIns="0" rIns="0" bIns="0" rtlCol="0">
            <a:spAutoFit/>
          </a:bodyPr>
          <a:lstStyle/>
          <a:p>
            <a:pPr>
              <a:spcBef>
                <a:spcPts val="600"/>
              </a:spcBef>
              <a:buSzPct val="100000"/>
            </a:pPr>
            <a:r>
              <a:rPr lang="en-US" sz="2400" b="1" dirty="0">
                <a:solidFill>
                  <a:srgbClr val="313131"/>
                </a:solidFill>
              </a:rPr>
              <a:t>Project Hypothesis and Approach</a:t>
            </a:r>
          </a:p>
        </p:txBody>
      </p:sp>
      <p:sp>
        <p:nvSpPr>
          <p:cNvPr id="3" name="TextBox 2">
            <a:extLst>
              <a:ext uri="{FF2B5EF4-FFF2-40B4-BE49-F238E27FC236}">
                <a16:creationId xmlns:a16="http://schemas.microsoft.com/office/drawing/2014/main" id="{D459A3EB-F262-4A95-9D21-3474D9A83E66}"/>
              </a:ext>
            </a:extLst>
          </p:cNvPr>
          <p:cNvSpPr txBox="1"/>
          <p:nvPr/>
        </p:nvSpPr>
        <p:spPr>
          <a:xfrm>
            <a:off x="276837" y="1015068"/>
            <a:ext cx="8095376" cy="4339650"/>
          </a:xfrm>
          <a:prstGeom prst="rect">
            <a:avLst/>
          </a:prstGeom>
          <a:noFill/>
        </p:spPr>
        <p:txBody>
          <a:bodyPr wrap="square" lIns="0" tIns="0" rIns="0" bIns="0" rtlCol="0">
            <a:spAutoFit/>
          </a:bodyPr>
          <a:lstStyle/>
          <a:p>
            <a:pPr>
              <a:spcBef>
                <a:spcPts val="600"/>
              </a:spcBef>
              <a:buSzPct val="100000"/>
            </a:pPr>
            <a:r>
              <a:rPr lang="en-US" sz="1400" b="1" dirty="0">
                <a:solidFill>
                  <a:srgbClr val="313131"/>
                </a:solidFill>
              </a:rPr>
              <a:t>Initial Hypotheses:</a:t>
            </a:r>
          </a:p>
          <a:p>
            <a:pPr marL="285750" indent="-285750">
              <a:spcBef>
                <a:spcPts val="600"/>
              </a:spcBef>
              <a:buSzPct val="100000"/>
              <a:buFont typeface="Arial" panose="020B0604020202020204" pitchFamily="34" charset="0"/>
              <a:buChar char="•"/>
            </a:pPr>
            <a:r>
              <a:rPr lang="en-US" sz="1400" dirty="0">
                <a:solidFill>
                  <a:srgbClr val="313131"/>
                </a:solidFill>
              </a:rPr>
              <a:t>The same countries will be the most dominant at the Summer Games as at the Winter Games</a:t>
            </a:r>
          </a:p>
          <a:p>
            <a:pPr marL="285750" indent="-285750">
              <a:spcBef>
                <a:spcPts val="600"/>
              </a:spcBef>
              <a:buSzPct val="100000"/>
              <a:buFont typeface="Arial" panose="020B0604020202020204" pitchFamily="34" charset="0"/>
              <a:buChar char="•"/>
            </a:pPr>
            <a:r>
              <a:rPr lang="en-US" sz="1400" dirty="0">
                <a:solidFill>
                  <a:srgbClr val="313131"/>
                </a:solidFill>
              </a:rPr>
              <a:t>Major population countries who are known to have had success in the Olympics (such as China and the United States) will have trended to become more dominant in recent years versus historically</a:t>
            </a:r>
          </a:p>
          <a:p>
            <a:pPr marL="285750" indent="-285750">
              <a:spcBef>
                <a:spcPts val="600"/>
              </a:spcBef>
              <a:buSzPct val="100000"/>
              <a:buFont typeface="Arial" panose="020B0604020202020204" pitchFamily="34" charset="0"/>
              <a:buChar char="•"/>
            </a:pPr>
            <a:r>
              <a:rPr lang="en-US" sz="1400" dirty="0">
                <a:solidFill>
                  <a:srgbClr val="313131"/>
                </a:solidFill>
              </a:rPr>
              <a:t>Northern countries (Canada, Russia, Scandinavian countries) will have more success at the Winter Games, while southern countries (South America, Africa) will have more success at the Summer Games</a:t>
            </a:r>
          </a:p>
          <a:p>
            <a:pPr marL="285750" indent="-285750">
              <a:spcBef>
                <a:spcPts val="600"/>
              </a:spcBef>
              <a:buSzPct val="100000"/>
              <a:buFont typeface="Arial" panose="020B0604020202020204" pitchFamily="34" charset="0"/>
              <a:buChar char="•"/>
            </a:pPr>
            <a:endParaRPr lang="en-US" sz="1400" dirty="0">
              <a:solidFill>
                <a:srgbClr val="313131"/>
              </a:solidFill>
            </a:endParaRPr>
          </a:p>
          <a:p>
            <a:pPr>
              <a:spcBef>
                <a:spcPts val="600"/>
              </a:spcBef>
              <a:buSzPct val="100000"/>
            </a:pPr>
            <a:r>
              <a:rPr lang="en-US" sz="1400" b="1" dirty="0">
                <a:solidFill>
                  <a:srgbClr val="313131"/>
                </a:solidFill>
              </a:rPr>
              <a:t>Approach:</a:t>
            </a:r>
          </a:p>
          <a:p>
            <a:pPr>
              <a:spcBef>
                <a:spcPts val="600"/>
              </a:spcBef>
              <a:buSzPct val="100000"/>
            </a:pPr>
            <a:r>
              <a:rPr lang="en-US" sz="1400" dirty="0">
                <a:solidFill>
                  <a:srgbClr val="313131"/>
                </a:solidFill>
              </a:rPr>
              <a:t>The approach will be a more macro-level analysis and not focus as much on the individual athletes, instead focusing on the results of countries over time. Predominantly, focus will be on medal count, with possible weights being assigned to gold, silver and bronze. The analysis will focus on the specific Games where countries perform better (Summer vs. Winter) as well as specialized sports by country, where medal count is the focus metric. The time field will be important too, as this is a time-based analysis which will focus on changes and trends by country over time.</a:t>
            </a:r>
          </a:p>
        </p:txBody>
      </p:sp>
    </p:spTree>
    <p:extLst>
      <p:ext uri="{BB962C8B-B14F-4D97-AF65-F5344CB8AC3E}">
        <p14:creationId xmlns:p14="http://schemas.microsoft.com/office/powerpoint/2010/main" val="230513027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4:3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Blank.potx" id="{7BF011AA-844F-4E8F-AE44-FD556C59DA70}" vid="{9D782DEB-C4B7-4A3C-A6EA-11B4ED3400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138</TotalTime>
  <Words>466</Words>
  <Application>Microsoft Office PowerPoint</Application>
  <PresentationFormat>On-screen Show (4:3)</PresentationFormat>
  <Paragraphs>28</Paragraphs>
  <Slides>4</Slides>
  <Notes>4</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8" baseType="lpstr">
      <vt:lpstr>Arial</vt:lpstr>
      <vt:lpstr>Verdana</vt:lpstr>
      <vt:lpstr>Deloitte 4:3 onscreen</vt:lpstr>
      <vt:lpstr>think-cell Slide</vt:lpstr>
      <vt:lpstr>PowerPoint Presentation</vt:lpstr>
      <vt:lpstr>PowerPoint Presentation</vt:lpstr>
      <vt:lpstr>PowerPoint Presentation</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Goodman, Scott</dc:creator>
  <cp:lastModifiedBy>Goodman, Scott</cp:lastModifiedBy>
  <cp:revision>6</cp:revision>
  <cp:lastPrinted>2014-06-25T02:16:22Z</cp:lastPrinted>
  <dcterms:created xsi:type="dcterms:W3CDTF">2021-03-29T12:56:06Z</dcterms:created>
  <dcterms:modified xsi:type="dcterms:W3CDTF">2021-03-29T15:14:39Z</dcterms:modified>
</cp:coreProperties>
</file>