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F7093FD-BB69-4396-AF15-263970CDDC70}">
          <p14:sldIdLst>
            <p14:sldId id="256"/>
            <p14:sldId id="257"/>
            <p14:sldId id="259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EA3441-000E-480E-AA3E-7223EB4255A4}" v="21" dt="2025-02-17T01:26:55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6" y="1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Goodyear" userId="cfdf781e8f0f04a8" providerId="LiveId" clId="{C2EA3441-000E-480E-AA3E-7223EB4255A4}"/>
    <pc:docChg chg="undo custSel addSld delSld modSld addSection modSection">
      <pc:chgData name="Sarah Goodyear" userId="cfdf781e8f0f04a8" providerId="LiveId" clId="{C2EA3441-000E-480E-AA3E-7223EB4255A4}" dt="2025-02-17T01:34:27.697" v="1923" actId="20577"/>
      <pc:docMkLst>
        <pc:docMk/>
      </pc:docMkLst>
      <pc:sldChg chg="addSp delSp modSp new mod setBg addAnim modAnim">
        <pc:chgData name="Sarah Goodyear" userId="cfdf781e8f0f04a8" providerId="LiveId" clId="{C2EA3441-000E-480E-AA3E-7223EB4255A4}" dt="2025-02-17T01:26:55.923" v="1901"/>
        <pc:sldMkLst>
          <pc:docMk/>
          <pc:sldMk cId="233803355" sldId="256"/>
        </pc:sldMkLst>
        <pc:spChg chg="mod">
          <ac:chgData name="Sarah Goodyear" userId="cfdf781e8f0f04a8" providerId="LiveId" clId="{C2EA3441-000E-480E-AA3E-7223EB4255A4}" dt="2025-02-17T01:12:42.466" v="1674" actId="20577"/>
          <ac:spMkLst>
            <pc:docMk/>
            <pc:sldMk cId="233803355" sldId="256"/>
            <ac:spMk id="2" creationId="{464DA322-595A-BAEE-0427-9CA03DAA4A0A}"/>
          </ac:spMkLst>
        </pc:spChg>
        <pc:spChg chg="mod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3" creationId="{F2272F26-6BD1-EF93-D8AE-9E16B363E960}"/>
          </ac:spMkLst>
        </pc:spChg>
        <pc:spChg chg="add del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8" creationId="{6F5A5072-7B47-4D32-B52A-4EBBF590B8A5}"/>
          </ac:spMkLst>
        </pc:spChg>
        <pc:spChg chg="add del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10" creationId="{9715DAF0-AE1B-46C9-8A6B-DB2AA05AB91D}"/>
          </ac:spMkLst>
        </pc:spChg>
        <pc:spChg chg="add del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12" creationId="{6016219D-510E-4184-9090-6D5578A87BD1}"/>
          </ac:spMkLst>
        </pc:spChg>
        <pc:spChg chg="add">
          <ac:chgData name="Sarah Goodyear" userId="cfdf781e8f0f04a8" providerId="LiveId" clId="{C2EA3441-000E-480E-AA3E-7223EB4255A4}" dt="2025-02-17T01:09:54.689" v="1608" actId="26606"/>
          <ac:spMkLst>
            <pc:docMk/>
            <pc:sldMk cId="233803355" sldId="256"/>
            <ac:spMk id="14" creationId="{AFF4A713-7B75-4B21-90D7-5AB19547C728}"/>
          </ac:spMkLst>
        </pc:spChg>
        <pc:spChg chg="add del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16" creationId="{DC631C0B-6DA6-4E57-8231-CE32B3434A7E}"/>
          </ac:spMkLst>
        </pc:spChg>
        <pc:spChg chg="add del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18" creationId="{C29501E6-A978-4A61-9689-9085AF97A53A}"/>
          </ac:spMkLst>
        </pc:spChg>
        <pc:spChg chg="add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23" creationId="{4E1BEB12-92AF-4445-98AD-4C7756E7C93B}"/>
          </ac:spMkLst>
        </pc:spChg>
        <pc:spChg chg="add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25" creationId="{D0522C2C-7B5C-48A7-A969-03941E5D2E76}"/>
          </ac:spMkLst>
        </pc:spChg>
        <pc:spChg chg="add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29" creationId="{D6EE29F2-D77F-4BD0-A20B-334D316A1C9D}"/>
          </ac:spMkLst>
        </pc:spChg>
        <pc:spChg chg="add">
          <ac:chgData name="Sarah Goodyear" userId="cfdf781e8f0f04a8" providerId="LiveId" clId="{C2EA3441-000E-480E-AA3E-7223EB4255A4}" dt="2025-02-17T01:11:28.988" v="1652" actId="26606"/>
          <ac:spMkLst>
            <pc:docMk/>
            <pc:sldMk cId="233803355" sldId="256"/>
            <ac:spMk id="31" creationId="{22D09ED2-868F-42C6-866E-F92E0CEF314F}"/>
          </ac:spMkLst>
        </pc:spChg>
      </pc:sldChg>
      <pc:sldChg chg="addSp modSp new mod setBg">
        <pc:chgData name="Sarah Goodyear" userId="cfdf781e8f0f04a8" providerId="LiveId" clId="{C2EA3441-000E-480E-AA3E-7223EB4255A4}" dt="2025-02-17T01:34:27.697" v="1923" actId="20577"/>
        <pc:sldMkLst>
          <pc:docMk/>
          <pc:sldMk cId="2260020956" sldId="257"/>
        </pc:sldMkLst>
        <pc:spChg chg="mod">
          <ac:chgData name="Sarah Goodyear" userId="cfdf781e8f0f04a8" providerId="LiveId" clId="{C2EA3441-000E-480E-AA3E-7223EB4255A4}" dt="2025-02-17T01:11:43.001" v="1655" actId="26606"/>
          <ac:spMkLst>
            <pc:docMk/>
            <pc:sldMk cId="2260020956" sldId="257"/>
            <ac:spMk id="2" creationId="{A2E06CB8-7BDB-ABF3-580B-D0FCCE10C954}"/>
          </ac:spMkLst>
        </pc:spChg>
        <pc:spChg chg="mod">
          <ac:chgData name="Sarah Goodyear" userId="cfdf781e8f0f04a8" providerId="LiveId" clId="{C2EA3441-000E-480E-AA3E-7223EB4255A4}" dt="2025-02-17T01:34:27.697" v="1923" actId="20577"/>
          <ac:spMkLst>
            <pc:docMk/>
            <pc:sldMk cId="2260020956" sldId="257"/>
            <ac:spMk id="3" creationId="{66B7061A-BAA4-F52F-D0CC-BDD299E81972}"/>
          </ac:spMkLst>
        </pc:spChg>
        <pc:spChg chg="add">
          <ac:chgData name="Sarah Goodyear" userId="cfdf781e8f0f04a8" providerId="LiveId" clId="{C2EA3441-000E-480E-AA3E-7223EB4255A4}" dt="2025-02-17T01:11:43.001" v="1655" actId="26606"/>
          <ac:spMkLst>
            <pc:docMk/>
            <pc:sldMk cId="2260020956" sldId="257"/>
            <ac:spMk id="8" creationId="{907EF6B7-1338-4443-8C46-6A318D952DFD}"/>
          </ac:spMkLst>
        </pc:spChg>
        <pc:spChg chg="add">
          <ac:chgData name="Sarah Goodyear" userId="cfdf781e8f0f04a8" providerId="LiveId" clId="{C2EA3441-000E-480E-AA3E-7223EB4255A4}" dt="2025-02-17T01:11:43.001" v="1655" actId="26606"/>
          <ac:spMkLst>
            <pc:docMk/>
            <pc:sldMk cId="2260020956" sldId="257"/>
            <ac:spMk id="10" creationId="{DAAE4CDD-124C-4DCF-9584-B6033B545DD5}"/>
          </ac:spMkLst>
        </pc:spChg>
        <pc:spChg chg="add">
          <ac:chgData name="Sarah Goodyear" userId="cfdf781e8f0f04a8" providerId="LiveId" clId="{C2EA3441-000E-480E-AA3E-7223EB4255A4}" dt="2025-02-17T01:11:43.001" v="1655" actId="26606"/>
          <ac:spMkLst>
            <pc:docMk/>
            <pc:sldMk cId="2260020956" sldId="257"/>
            <ac:spMk id="12" creationId="{081E4A58-353D-44AE-B2FC-2A74E2E400F7}"/>
          </ac:spMkLst>
        </pc:spChg>
      </pc:sldChg>
      <pc:sldChg chg="modSp new del mod">
        <pc:chgData name="Sarah Goodyear" userId="cfdf781e8f0f04a8" providerId="LiveId" clId="{C2EA3441-000E-480E-AA3E-7223EB4255A4}" dt="2025-02-17T00:54:15.565" v="700" actId="47"/>
        <pc:sldMkLst>
          <pc:docMk/>
          <pc:sldMk cId="824542176" sldId="258"/>
        </pc:sldMkLst>
        <pc:spChg chg="mod">
          <ac:chgData name="Sarah Goodyear" userId="cfdf781e8f0f04a8" providerId="LiveId" clId="{C2EA3441-000E-480E-AA3E-7223EB4255A4}" dt="2025-02-17T00:36:42.143" v="454" actId="5793"/>
          <ac:spMkLst>
            <pc:docMk/>
            <pc:sldMk cId="824542176" sldId="258"/>
            <ac:spMk id="2" creationId="{B0826400-FD45-E728-5A4D-9000775F0E36}"/>
          </ac:spMkLst>
        </pc:spChg>
        <pc:spChg chg="mod">
          <ac:chgData name="Sarah Goodyear" userId="cfdf781e8f0f04a8" providerId="LiveId" clId="{C2EA3441-000E-480E-AA3E-7223EB4255A4}" dt="2025-02-17T00:40:33.235" v="638" actId="20577"/>
          <ac:spMkLst>
            <pc:docMk/>
            <pc:sldMk cId="824542176" sldId="258"/>
            <ac:spMk id="3" creationId="{6EC37A40-647F-8EEB-90BD-593B1310273D}"/>
          </ac:spMkLst>
        </pc:spChg>
      </pc:sldChg>
      <pc:sldChg chg="addSp delSp modSp new mod setBg">
        <pc:chgData name="Sarah Goodyear" userId="cfdf781e8f0f04a8" providerId="LiveId" clId="{C2EA3441-000E-480E-AA3E-7223EB4255A4}" dt="2025-02-17T01:25:31.334" v="1899" actId="1037"/>
        <pc:sldMkLst>
          <pc:docMk/>
          <pc:sldMk cId="3730078725" sldId="259"/>
        </pc:sldMkLst>
        <pc:spChg chg="mod">
          <ac:chgData name="Sarah Goodyear" userId="cfdf781e8f0f04a8" providerId="LiveId" clId="{C2EA3441-000E-480E-AA3E-7223EB4255A4}" dt="2025-02-17T01:11:24.246" v="1651" actId="26606"/>
          <ac:spMkLst>
            <pc:docMk/>
            <pc:sldMk cId="3730078725" sldId="259"/>
            <ac:spMk id="2" creationId="{A99E9B56-5A33-562D-FD8D-694C2CE17CAE}"/>
          </ac:spMkLst>
        </pc:spChg>
        <pc:spChg chg="mod">
          <ac:chgData name="Sarah Goodyear" userId="cfdf781e8f0f04a8" providerId="LiveId" clId="{C2EA3441-000E-480E-AA3E-7223EB4255A4}" dt="2025-02-17T01:24:54.094" v="1885" actId="20577"/>
          <ac:spMkLst>
            <pc:docMk/>
            <pc:sldMk cId="3730078725" sldId="259"/>
            <ac:spMk id="3" creationId="{3265B096-3C54-450B-86BF-BBEAAF1EFA1B}"/>
          </ac:spMkLst>
        </pc:spChg>
        <pc:spChg chg="add del">
          <ac:chgData name="Sarah Goodyear" userId="cfdf781e8f0f04a8" providerId="LiveId" clId="{C2EA3441-000E-480E-AA3E-7223EB4255A4}" dt="2025-02-17T01:11:24.233" v="1650" actId="26606"/>
          <ac:spMkLst>
            <pc:docMk/>
            <pc:sldMk cId="3730078725" sldId="259"/>
            <ac:spMk id="8" creationId="{1B15ED52-F352-441B-82BF-E0EA34836D08}"/>
          </ac:spMkLst>
        </pc:spChg>
        <pc:spChg chg="add del">
          <ac:chgData name="Sarah Goodyear" userId="cfdf781e8f0f04a8" providerId="LiveId" clId="{C2EA3441-000E-480E-AA3E-7223EB4255A4}" dt="2025-02-17T01:11:24.233" v="1650" actId="26606"/>
          <ac:spMkLst>
            <pc:docMk/>
            <pc:sldMk cId="3730078725" sldId="259"/>
            <ac:spMk id="10" creationId="{3B2E3793-BFE6-45A2-9B7B-E18844431C99}"/>
          </ac:spMkLst>
        </pc:spChg>
        <pc:spChg chg="add del">
          <ac:chgData name="Sarah Goodyear" userId="cfdf781e8f0f04a8" providerId="LiveId" clId="{C2EA3441-000E-480E-AA3E-7223EB4255A4}" dt="2025-02-17T01:11:24.233" v="1650" actId="26606"/>
          <ac:spMkLst>
            <pc:docMk/>
            <pc:sldMk cId="3730078725" sldId="259"/>
            <ac:spMk id="12" creationId="{BC4C4868-CB8F-4AF9-9CDB-8108F2C19B67}"/>
          </ac:spMkLst>
        </pc:spChg>
        <pc:spChg chg="add del">
          <ac:chgData name="Sarah Goodyear" userId="cfdf781e8f0f04a8" providerId="LiveId" clId="{C2EA3441-000E-480E-AA3E-7223EB4255A4}" dt="2025-02-17T01:11:24.233" v="1650" actId="26606"/>
          <ac:spMkLst>
            <pc:docMk/>
            <pc:sldMk cId="3730078725" sldId="259"/>
            <ac:spMk id="14" creationId="{375E0459-6403-40CD-989D-56A4407CA12E}"/>
          </ac:spMkLst>
        </pc:spChg>
        <pc:spChg chg="add del">
          <ac:chgData name="Sarah Goodyear" userId="cfdf781e8f0f04a8" providerId="LiveId" clId="{C2EA3441-000E-480E-AA3E-7223EB4255A4}" dt="2025-02-17T01:11:24.233" v="1650" actId="26606"/>
          <ac:spMkLst>
            <pc:docMk/>
            <pc:sldMk cId="3730078725" sldId="259"/>
            <ac:spMk id="16" creationId="{53E5B1A8-3AC9-4BD1-9BBC-78CA94F2D1BA}"/>
          </ac:spMkLst>
        </pc:spChg>
        <pc:spChg chg="add">
          <ac:chgData name="Sarah Goodyear" userId="cfdf781e8f0f04a8" providerId="LiveId" clId="{C2EA3441-000E-480E-AA3E-7223EB4255A4}" dt="2025-02-17T01:11:24.246" v="1651" actId="26606"/>
          <ac:spMkLst>
            <pc:docMk/>
            <pc:sldMk cId="3730078725" sldId="259"/>
            <ac:spMk id="18" creationId="{907EF6B7-1338-4443-8C46-6A318D952DFD}"/>
          </ac:spMkLst>
        </pc:spChg>
        <pc:spChg chg="add">
          <ac:chgData name="Sarah Goodyear" userId="cfdf781e8f0f04a8" providerId="LiveId" clId="{C2EA3441-000E-480E-AA3E-7223EB4255A4}" dt="2025-02-17T01:11:24.246" v="1651" actId="26606"/>
          <ac:spMkLst>
            <pc:docMk/>
            <pc:sldMk cId="3730078725" sldId="259"/>
            <ac:spMk id="19" creationId="{DAAE4CDD-124C-4DCF-9584-B6033B545DD5}"/>
          </ac:spMkLst>
        </pc:spChg>
        <pc:spChg chg="add">
          <ac:chgData name="Sarah Goodyear" userId="cfdf781e8f0f04a8" providerId="LiveId" clId="{C2EA3441-000E-480E-AA3E-7223EB4255A4}" dt="2025-02-17T01:11:24.246" v="1651" actId="26606"/>
          <ac:spMkLst>
            <pc:docMk/>
            <pc:sldMk cId="3730078725" sldId="259"/>
            <ac:spMk id="20" creationId="{081E4A58-353D-44AE-B2FC-2A74E2E400F7}"/>
          </ac:spMkLst>
        </pc:spChg>
        <pc:picChg chg="add mod">
          <ac:chgData name="Sarah Goodyear" userId="cfdf781e8f0f04a8" providerId="LiveId" clId="{C2EA3441-000E-480E-AA3E-7223EB4255A4}" dt="2025-02-17T01:25:31.334" v="1899" actId="1037"/>
          <ac:picMkLst>
            <pc:docMk/>
            <pc:sldMk cId="3730078725" sldId="259"/>
            <ac:picMk id="4" creationId="{674A1AC1-12AA-F03A-910D-6AAC3FCAE934}"/>
          </ac:picMkLst>
        </pc:picChg>
      </pc:sldChg>
      <pc:sldChg chg="addSp modSp new mod setBg">
        <pc:chgData name="Sarah Goodyear" userId="cfdf781e8f0f04a8" providerId="LiveId" clId="{C2EA3441-000E-480E-AA3E-7223EB4255A4}" dt="2025-02-17T01:11:51.700" v="1657" actId="26606"/>
        <pc:sldMkLst>
          <pc:docMk/>
          <pc:sldMk cId="2857540039" sldId="260"/>
        </pc:sldMkLst>
        <pc:spChg chg="mod">
          <ac:chgData name="Sarah Goodyear" userId="cfdf781e8f0f04a8" providerId="LiveId" clId="{C2EA3441-000E-480E-AA3E-7223EB4255A4}" dt="2025-02-17T01:11:51.700" v="1657" actId="26606"/>
          <ac:spMkLst>
            <pc:docMk/>
            <pc:sldMk cId="2857540039" sldId="260"/>
            <ac:spMk id="2" creationId="{4C70E6A0-15AA-575C-F39A-0F59BAFF2891}"/>
          </ac:spMkLst>
        </pc:spChg>
        <pc:spChg chg="mod">
          <ac:chgData name="Sarah Goodyear" userId="cfdf781e8f0f04a8" providerId="LiveId" clId="{C2EA3441-000E-480E-AA3E-7223EB4255A4}" dt="2025-02-17T01:11:51.700" v="1657" actId="26606"/>
          <ac:spMkLst>
            <pc:docMk/>
            <pc:sldMk cId="2857540039" sldId="260"/>
            <ac:spMk id="3" creationId="{EED72832-F32F-985C-2FBC-B59CEBAB9AA0}"/>
          </ac:spMkLst>
        </pc:spChg>
        <pc:spChg chg="add">
          <ac:chgData name="Sarah Goodyear" userId="cfdf781e8f0f04a8" providerId="LiveId" clId="{C2EA3441-000E-480E-AA3E-7223EB4255A4}" dt="2025-02-17T01:11:51.700" v="1657" actId="26606"/>
          <ac:spMkLst>
            <pc:docMk/>
            <pc:sldMk cId="2857540039" sldId="260"/>
            <ac:spMk id="8" creationId="{907EF6B7-1338-4443-8C46-6A318D952DFD}"/>
          </ac:spMkLst>
        </pc:spChg>
        <pc:spChg chg="add">
          <ac:chgData name="Sarah Goodyear" userId="cfdf781e8f0f04a8" providerId="LiveId" clId="{C2EA3441-000E-480E-AA3E-7223EB4255A4}" dt="2025-02-17T01:11:51.700" v="1657" actId="26606"/>
          <ac:spMkLst>
            <pc:docMk/>
            <pc:sldMk cId="2857540039" sldId="260"/>
            <ac:spMk id="10" creationId="{DAAE4CDD-124C-4DCF-9584-B6033B545DD5}"/>
          </ac:spMkLst>
        </pc:spChg>
        <pc:spChg chg="add">
          <ac:chgData name="Sarah Goodyear" userId="cfdf781e8f0f04a8" providerId="LiveId" clId="{C2EA3441-000E-480E-AA3E-7223EB4255A4}" dt="2025-02-17T01:11:51.700" v="1657" actId="26606"/>
          <ac:spMkLst>
            <pc:docMk/>
            <pc:sldMk cId="2857540039" sldId="260"/>
            <ac:spMk id="12" creationId="{081E4A58-353D-44AE-B2FC-2A74E2E400F7}"/>
          </ac:spMkLst>
        </pc:spChg>
      </pc:sldChg>
      <pc:sldChg chg="addSp modSp new mod setBg">
        <pc:chgData name="Sarah Goodyear" userId="cfdf781e8f0f04a8" providerId="LiveId" clId="{C2EA3441-000E-480E-AA3E-7223EB4255A4}" dt="2025-02-17T01:19:01.411" v="1700" actId="14100"/>
        <pc:sldMkLst>
          <pc:docMk/>
          <pc:sldMk cId="3992826712" sldId="261"/>
        </pc:sldMkLst>
        <pc:spChg chg="mod">
          <ac:chgData name="Sarah Goodyear" userId="cfdf781e8f0f04a8" providerId="LiveId" clId="{C2EA3441-000E-480E-AA3E-7223EB4255A4}" dt="2025-02-17T01:11:45.809" v="1656" actId="26606"/>
          <ac:spMkLst>
            <pc:docMk/>
            <pc:sldMk cId="3992826712" sldId="261"/>
            <ac:spMk id="2" creationId="{EC5FF46C-2D88-18BC-55CE-C30F1CF2FDDC}"/>
          </ac:spMkLst>
        </pc:spChg>
        <pc:spChg chg="mod">
          <ac:chgData name="Sarah Goodyear" userId="cfdf781e8f0f04a8" providerId="LiveId" clId="{C2EA3441-000E-480E-AA3E-7223EB4255A4}" dt="2025-02-17T01:18:51.727" v="1698" actId="20577"/>
          <ac:spMkLst>
            <pc:docMk/>
            <pc:sldMk cId="3992826712" sldId="261"/>
            <ac:spMk id="3" creationId="{6249FD2C-4ADD-A956-F118-E49BEDCC3BA9}"/>
          </ac:spMkLst>
        </pc:spChg>
        <pc:spChg chg="add">
          <ac:chgData name="Sarah Goodyear" userId="cfdf781e8f0f04a8" providerId="LiveId" clId="{C2EA3441-000E-480E-AA3E-7223EB4255A4}" dt="2025-02-17T01:11:45.809" v="1656" actId="26606"/>
          <ac:spMkLst>
            <pc:docMk/>
            <pc:sldMk cId="3992826712" sldId="261"/>
            <ac:spMk id="8" creationId="{907EF6B7-1338-4443-8C46-6A318D952DFD}"/>
          </ac:spMkLst>
        </pc:spChg>
        <pc:spChg chg="add">
          <ac:chgData name="Sarah Goodyear" userId="cfdf781e8f0f04a8" providerId="LiveId" clId="{C2EA3441-000E-480E-AA3E-7223EB4255A4}" dt="2025-02-17T01:11:45.809" v="1656" actId="26606"/>
          <ac:spMkLst>
            <pc:docMk/>
            <pc:sldMk cId="3992826712" sldId="261"/>
            <ac:spMk id="10" creationId="{DAAE4CDD-124C-4DCF-9584-B6033B545DD5}"/>
          </ac:spMkLst>
        </pc:spChg>
        <pc:spChg chg="add">
          <ac:chgData name="Sarah Goodyear" userId="cfdf781e8f0f04a8" providerId="LiveId" clId="{C2EA3441-000E-480E-AA3E-7223EB4255A4}" dt="2025-02-17T01:11:45.809" v="1656" actId="26606"/>
          <ac:spMkLst>
            <pc:docMk/>
            <pc:sldMk cId="3992826712" sldId="261"/>
            <ac:spMk id="12" creationId="{081E4A58-353D-44AE-B2FC-2A74E2E400F7}"/>
          </ac:spMkLst>
        </pc:spChg>
        <pc:picChg chg="add mod">
          <ac:chgData name="Sarah Goodyear" userId="cfdf781e8f0f04a8" providerId="LiveId" clId="{C2EA3441-000E-480E-AA3E-7223EB4255A4}" dt="2025-02-17T01:19:01.411" v="1700" actId="14100"/>
          <ac:picMkLst>
            <pc:docMk/>
            <pc:sldMk cId="3992826712" sldId="261"/>
            <ac:picMk id="4" creationId="{F893C01B-6F8E-FCB1-BC3D-1DEA9FAA6B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E5C56-F916-09E0-4532-A85BB7FBB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0275E2-256F-0895-5228-3C9F7C7E1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0F9BF-055E-B532-2636-CB018E4F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FF87-CB8F-6402-BB43-35242C2B6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60C84-D3D4-8C1C-200F-0B17C180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5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4471-EACA-36A1-0E9F-EEDD26F21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29D3B-6D30-52F7-FB0C-752D713D2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8973E-B93F-3876-7A90-BE3980D4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F313-EA85-49B8-8337-CCB3D722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D141D-4081-B2A6-1412-B3551C017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6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C8AA20-AC30-1ACB-4CD7-6A7BA4EB5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59780-475E-7598-EE88-09ED07104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28D21-3FDC-6737-7BB7-A016BBA9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6875-2DA6-5BE4-48F3-F95D418F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6861-A62E-B80D-01BC-29AE6A373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8DEF-3B3C-64A9-D068-A5AD6F19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365EB-3340-B7FA-4D9F-6DBF0A4C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C9D0-CC88-5E04-0DF5-94DAF9B7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BB0B1-D41B-9BC8-F5EA-81FA25D0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D8B02-A428-DD5C-24BD-B2A9E46A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6D1A5-B20E-92A5-E52A-E7F1057C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647AF-A15D-4E19-E10E-F0FC43335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90096-87E6-B1CB-81EA-19C7DF13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535CA-A634-3955-4F92-D0C53FA5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A331-90B0-00A6-F417-DC6C9C09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F6AD-8294-EE11-6707-BD2E9F4E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D25D-507A-5495-7F54-245DA2701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CD721-256C-35A3-C625-4E87FDB57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A9FE4-1F7C-9E6D-FF8F-04E6B23D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F9753-AA9E-3BDC-AFD7-7C8AB6231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556-A489-C788-6E77-5D99A6E2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2BC3-B40C-F2A0-CF27-77E8261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8B749-3138-5504-F03B-78A715249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71D17-7F7E-ACF3-D29C-8E27FFD68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BB048-197A-C00E-5616-434885E61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71F0-E2F7-2D4B-4021-EE7EAE5BB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F3224-97C1-085E-AA5F-73DFA770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D735E-44A1-2303-2522-3152456CD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95FC2-223B-B45E-7C86-1B710B04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8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CA86-E086-4C32-0D38-F0250200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D33A4-2BAC-FDD2-84A3-D34235E2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944A-C66B-0BD4-8075-931CD0B2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6EDF5-7F0A-7276-FEED-ED1F7F6F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34C94-1514-4309-6E6A-A52645C9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617F7-1540-B9D3-1B3E-2F0E4B32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66DE0-C502-5150-60FA-A8482522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28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01ED-E59A-F126-443D-5E52B1996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158A-BE7D-D547-6ADC-81BFF447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8608D-FB67-48CF-623A-0ECA6CC2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D3079-405A-C18C-3FAF-D9DC452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A9065-DEDA-9931-D2B1-F050B413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C53E7-B971-6BF4-2A1F-56F340AF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1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743E4-98AB-3E0D-C8BC-1B792B43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32819-4246-A99D-90EA-17244B7766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40AED-B2B2-7B5B-4BA5-E3D1E809D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9E3CA-A209-3CD2-FAEF-F9C6F98E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5DA7D-6A23-0231-6D5A-01E9006F7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D6466-7103-0702-14CC-21CD637C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374CF-DFB9-9120-140C-117E5280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4F3D0-BDB6-9167-8893-1C743AFB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9EF5B-CF6B-09F1-7B9A-174232744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B7EEE-D31F-4D62-B998-93B1717631D4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23685-12A0-76F9-59F7-79E43298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2DC46-E118-3B36-1D83-8A65FF982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B42C0-203C-4E79-9942-9B2D3B077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09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DA322-595A-BAEE-0427-9CA03DAA4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 2/17 Math 470</a:t>
            </a:r>
            <a:br>
              <a:rPr lang="en-US" dirty="0"/>
            </a:br>
            <a:r>
              <a:rPr lang="en-US" sz="1800" dirty="0"/>
              <a:t>    </a:t>
            </a:r>
            <a:br>
              <a:rPr lang="en-US" sz="1800" dirty="0"/>
            </a:br>
            <a:r>
              <a:rPr lang="en-US" dirty="0"/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72F26-6BD1-EF93-D8AE-9E16B363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Sarah Goodyear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06CB8-7BDB-ABF3-580B-D0FCCE10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Definition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061A-BAA4-F52F-D0CC-BDD299E81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Cross validation: resampling method used to assess model performance by training </a:t>
            </a:r>
            <a:r>
              <a:rPr lang="en-US"/>
              <a:t>on subsets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Maximize model performance</a:t>
            </a:r>
          </a:p>
          <a:p>
            <a:pPr lvl="1"/>
            <a:r>
              <a:rPr lang="en-US" dirty="0"/>
              <a:t>Evaluate different machine learning methods</a:t>
            </a:r>
          </a:p>
          <a:p>
            <a:pPr lvl="1"/>
            <a:r>
              <a:rPr lang="en-US" dirty="0"/>
              <a:t>Hyperparameter tuning</a:t>
            </a:r>
          </a:p>
          <a:p>
            <a:r>
              <a:rPr lang="en-US" dirty="0"/>
              <a:t>Provides a reliable estimate for model performance</a:t>
            </a:r>
          </a:p>
          <a:p>
            <a:r>
              <a:rPr lang="en-US" dirty="0"/>
              <a:t>Helps prevent overfitting</a:t>
            </a:r>
          </a:p>
        </p:txBody>
      </p:sp>
    </p:spTree>
    <p:extLst>
      <p:ext uri="{BB962C8B-B14F-4D97-AF65-F5344CB8AC3E}">
        <p14:creationId xmlns:p14="http://schemas.microsoft.com/office/powerpoint/2010/main" val="226002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E9B56-5A33-562D-FD8D-694C2CE1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K-Fold Cross Validation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B096-3C54-450B-86BF-BBEAAF1EF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Dataset divided into k folds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trained on k-1 folds for each fold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Tested on remaining fold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Repeated k times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Commonly k=5 or k=10</a:t>
            </a:r>
          </a:p>
          <a:p>
            <a:r>
              <a:rPr lang="en-US" dirty="0"/>
              <a:t>Advantage: reduces bias</a:t>
            </a:r>
          </a:p>
          <a:p>
            <a:r>
              <a:rPr lang="en-US" dirty="0"/>
              <a:t>Disadvantage: computationally expensive for large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A1AC1-12AA-F03A-910D-6AAC3FCAE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82" y="2571142"/>
            <a:ext cx="3384117" cy="203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8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FF46C-2D88-18BC-55CE-C30F1CF2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Leave One Out Cross Validation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FD2C-4ADD-A956-F118-E49BEDCC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Special case of k-fold where k=n</a:t>
            </a:r>
          </a:p>
          <a:p>
            <a:r>
              <a:rPr lang="en-US" dirty="0"/>
              <a:t>Advantage: maximizes training data</a:t>
            </a:r>
          </a:p>
          <a:p>
            <a:r>
              <a:rPr lang="en-US" dirty="0"/>
              <a:t>Disadvantage: computationally expensive if n is large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3C01B-6F8E-FCB1-BC3D-1DEA9FAA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059" y="3667457"/>
            <a:ext cx="5684420" cy="244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26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70E6A0-15AA-575C-F39A-0F59BAFF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Benefits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72832-F32F-985C-2FBC-B59CEBAB9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Improved model performance evaluation than a single train-test split</a:t>
            </a:r>
          </a:p>
          <a:p>
            <a:r>
              <a:rPr lang="en-US" dirty="0"/>
              <a:t>Better generalization from testing on multiple sets</a:t>
            </a:r>
          </a:p>
          <a:p>
            <a:r>
              <a:rPr lang="en-US" dirty="0"/>
              <a:t>Bias-variance trade-off: dilemma of balancing bias (underfitting) and variance (overfitting) for optimal model performance</a:t>
            </a:r>
          </a:p>
          <a:p>
            <a:pPr lvl="1"/>
            <a:r>
              <a:rPr lang="en-US" dirty="0"/>
              <a:t>Bias and variance have inverse relation</a:t>
            </a:r>
          </a:p>
          <a:p>
            <a:pPr lvl="1"/>
            <a:r>
              <a:rPr lang="en-US" dirty="0"/>
              <a:t>Cross validation helps balance this</a:t>
            </a:r>
          </a:p>
        </p:txBody>
      </p:sp>
    </p:spTree>
    <p:extLst>
      <p:ext uri="{BB962C8B-B14F-4D97-AF65-F5344CB8AC3E}">
        <p14:creationId xmlns:p14="http://schemas.microsoft.com/office/powerpoint/2010/main" val="28575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163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 2/17 Math 470      Cross Validation</vt:lpstr>
      <vt:lpstr>Definition</vt:lpstr>
      <vt:lpstr>K-Fold Cross Validation</vt:lpstr>
      <vt:lpstr>Leave One Out Cross Validation</vt:lpstr>
      <vt:lpstr>Benefits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Goodyear</dc:creator>
  <cp:lastModifiedBy>Sarah Goodyear</cp:lastModifiedBy>
  <cp:revision>1</cp:revision>
  <dcterms:created xsi:type="dcterms:W3CDTF">2025-02-16T18:27:39Z</dcterms:created>
  <dcterms:modified xsi:type="dcterms:W3CDTF">2025-02-17T01:34:32Z</dcterms:modified>
</cp:coreProperties>
</file>