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288" r:id="rId2"/>
    <p:sldId id="428" r:id="rId3"/>
    <p:sldId id="42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 snapToGrid="0">
      <p:cViewPr>
        <p:scale>
          <a:sx n="71" d="100"/>
          <a:sy n="71" d="100"/>
        </p:scale>
        <p:origin x="800" y="15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scgordon/Dropbox/bemi/Reports/NCAR_DSET/ISO-1/NCAR_ISO-1_revisedISOtest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 Signature Groups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827158374282"/>
          <c:y val="0.123713812089278"/>
          <c:w val="0.869970441009046"/>
          <c:h val="0.78273321386992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SignatureScores!$K$25:$K$29</c:f>
              <c:strCache>
                <c:ptCount val="5"/>
                <c:pt idx="0">
                  <c:v>0 0 3</c:v>
                </c:pt>
                <c:pt idx="1">
                  <c:v>0 0 4</c:v>
                </c:pt>
                <c:pt idx="2">
                  <c:v>0 0 5</c:v>
                </c:pt>
                <c:pt idx="3">
                  <c:v>1 0 5</c:v>
                </c:pt>
                <c:pt idx="4">
                  <c:v>2 0 5</c:v>
                </c:pt>
              </c:strCache>
            </c:strRef>
          </c:cat>
          <c:val>
            <c:numRef>
              <c:f>SignatureScores!$L$25:$L$29</c:f>
              <c:numCache>
                <c:formatCode>General</c:formatCode>
                <c:ptCount val="5"/>
                <c:pt idx="0">
                  <c:v>2.0</c:v>
                </c:pt>
                <c:pt idx="1">
                  <c:v>14.0</c:v>
                </c:pt>
                <c:pt idx="2">
                  <c:v>17.0</c:v>
                </c:pt>
                <c:pt idx="3">
                  <c:v>505.0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42997488"/>
        <c:axId val="-2142925248"/>
      </c:barChart>
      <c:catAx>
        <c:axId val="-2142997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2142925248"/>
        <c:crosses val="autoZero"/>
        <c:auto val="1"/>
        <c:lblAlgn val="ctr"/>
        <c:lblOffset val="100"/>
        <c:noMultiLvlLbl val="0"/>
      </c:catAx>
      <c:valAx>
        <c:axId val="-214292524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214299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0.39597</cdr:x>
      <cdr:y>0.80122</cdr:y>
    </cdr:from>
    <cdr:to>
      <cdr:x>1</cdr:x>
      <cdr:y>0.914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1581832" y="3248032"/>
          <a:ext cx="2413010" cy="4571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Dialect Max: 6 2 11</a:t>
          </a:r>
        </a:p>
        <a:p xmlns:a="http://schemas.openxmlformats.org/drawingml/2006/main">
          <a:r>
            <a:rPr lang="en-US" sz="1100" dirty="0"/>
            <a:t>Recommendation Max: 6 2 11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6/12/16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6/12/16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816850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Recommendation Analysis Dashboard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ea typeface="ＭＳ Ｐゴシック" charset="-128"/>
              </a:rPr>
              <a:t>Sean </a:t>
            </a:r>
            <a:r>
              <a:rPr lang="en-US" altLang="en-US" sz="2200" b="1" dirty="0" smtClean="0">
                <a:ea typeface="ＭＳ Ｐゴシック" charset="-128"/>
              </a:rPr>
              <a:t>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Recommendation Dialect Comparison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7BD006-B40E-DC41-A47A-5A99CFBECD6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5225" y="2079812"/>
            <a:ext cx="5441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presents the results of an analysis of the completeness of a collection of metadata records in a dialect or a set of dialects with respect to the recommendation(s) applied. A collection is a group of metadata records, commonly organized by data center, organization or project and often stored in a database or web accessible folder.  Collections are composed of metadata records of the same dialect.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Signature Score Groups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7BD006-B40E-DC41-A47A-5A99CFBECD6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50617634"/>
              </p:ext>
            </p:extLst>
          </p:nvPr>
        </p:nvGraphicFramePr>
        <p:xfrm>
          <a:off x="577158" y="1097279"/>
          <a:ext cx="3994842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Up Arrow 4"/>
          <p:cNvSpPr/>
          <p:nvPr/>
        </p:nvSpPr>
        <p:spPr>
          <a:xfrm>
            <a:off x="4288790" y="1868804"/>
            <a:ext cx="566420" cy="1826895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9AB4D3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Progress</a:t>
            </a:r>
            <a:endParaRPr lang="en-US" sz="120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40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17566</TotalTime>
  <Words>107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ＭＳ Ｐゴシック</vt:lpstr>
      <vt:lpstr>Symbol</vt:lpstr>
      <vt:lpstr>Calibri</vt:lpstr>
      <vt:lpstr>1_Presentation on product or service</vt:lpstr>
      <vt:lpstr>Recommendation Analysis Dashboard</vt:lpstr>
      <vt:lpstr>Recommendation Dialect Comparison</vt:lpstr>
      <vt:lpstr>Signature Score Groups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101</cp:revision>
  <dcterms:created xsi:type="dcterms:W3CDTF">2015-12-22T20:11:01Z</dcterms:created>
  <dcterms:modified xsi:type="dcterms:W3CDTF">2016-06-12T15:16:22Z</dcterms:modified>
</cp:coreProperties>
</file>