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88" r:id="rId2"/>
    <p:sldId id="458" r:id="rId3"/>
    <p:sldId id="465" r:id="rId4"/>
    <p:sldId id="437" r:id="rId5"/>
    <p:sldId id="467" r:id="rId6"/>
    <p:sldId id="468" r:id="rId7"/>
    <p:sldId id="45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Gordon" initials="SG" lastIdx="1" clrIdx="0">
    <p:extLst/>
  </p:cmAuthor>
  <p:cmAuthor id="2" name="Sean Gordon" initials="SG [2]" lastIdx="1" clrIdx="1">
    <p:extLst/>
  </p:cmAuthor>
  <p:cmAuthor id="3" name="Sean Gordon" initials="SG [3]" lastIdx="1" clrIdx="2">
    <p:extLst/>
  </p:cmAuthor>
  <p:cmAuthor id="4" name="Sean Gordon" initials="SG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A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2" autoAdjust="0"/>
    <p:restoredTop sz="93160" autoAdjust="0"/>
  </p:normalViewPr>
  <p:slideViewPr>
    <p:cSldViewPr>
      <p:cViewPr>
        <p:scale>
          <a:sx n="69" d="100"/>
          <a:sy n="69" d="100"/>
        </p:scale>
        <p:origin x="3880" y="2392"/>
      </p:cViewPr>
      <p:guideLst>
        <p:guide orient="horz" pos="2160"/>
        <p:guide pos="2832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10-19T10:54:16.177" idx="1">
    <p:pos x="10" y="10"/>
    <p:text>I think we can skip the QuickE for now, their collections aren't competing with each other. More in-depth comment on slide 8.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1F87518-7DA0-CB44-9F3C-F5174A2C4F74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2F4AE6-8CDE-254B-B104-C61F5F927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6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4741A71-FE83-2C4E-829C-A35B941D6CE6}" type="datetimeFigureOut">
              <a:rPr lang="en-US" altLang="en-US"/>
              <a:pPr>
                <a:defRPr/>
              </a:pPr>
              <a:t>10/20/16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24FB8A-11D0-A344-BB31-B2ACD197C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939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E06DF7-8818-6544-99C1-1E101D6A52AE}" type="slidenum">
              <a:rPr lang="en-US" altLang="en-US">
                <a:latin typeface="Calibri" charset="0"/>
              </a:rPr>
              <a:pPr/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6025" cy="41148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 Display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Recommendation / Dialect Comparison Graph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Signature Scores Chart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Results Summary Table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Concept Guidance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FB8A-11D0-A344-BB31-B2ACD197CF9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4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3D7E7F-F33E-D44E-AC9F-F576D5184B76}" type="slidenum">
              <a:rPr lang="en-US" altLang="en-US">
                <a:latin typeface="Calibri" charset="0"/>
              </a:rPr>
              <a:pPr/>
              <a:t>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6" descr="hdf_7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0908-65E0-6148-9462-2E562DE71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688C-72D1-BB4A-806C-B0B5983CA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912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5E80-4162-5B48-9FB4-4E8B0EADB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0296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1FD5F-A6B3-CF40-B22F-3B2F6B791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30003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2BEF-AA8E-934E-A9FD-BDA59EF41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232A-2FA3-BB4B-A289-8D7184C69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9912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7EF-0133-3B48-8482-71F2D6143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4420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6" descr="hdf_no_banner_whit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51" descr="hdf bluegreenotxt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December 14, 2015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r-HR"/>
              <a:t>AGU 2015</a:t>
            </a:r>
            <a:endParaRPr lang="en-US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742D95-3382-EB4A-8779-2AC3F1DA1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-"/>
        <a:defRPr sz="2600"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esipfed.org/index.php/Documentation_Recommenda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350" y="2354263"/>
            <a:ext cx="7946838" cy="5318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ＭＳ Ｐゴシック" charset="-128"/>
              </a:rPr>
              <a:t>BCO-DMO Metadata Evaluation and Improvement 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149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ea typeface="ＭＳ Ｐゴシック" charset="-128"/>
              </a:rPr>
              <a:t>John </a:t>
            </a:r>
            <a:r>
              <a:rPr lang="en-US" altLang="en-US" sz="2200" b="1" dirty="0" err="1" smtClean="0">
                <a:ea typeface="ＭＳ Ｐゴシック" charset="-128"/>
              </a:rPr>
              <a:t>Kozimor</a:t>
            </a:r>
            <a:endParaRPr lang="en-US" altLang="en-US" sz="2200" b="1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200" b="1" dirty="0" smtClean="0">
                <a:ea typeface="ＭＳ Ｐゴシック" charset="-128"/>
              </a:rPr>
              <a:t>Sean Gordon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</a:t>
            </a:r>
            <a:r>
              <a:rPr lang="en-US" altLang="en-US" sz="2200" dirty="0">
                <a:ea typeface="ＭＳ Ｐゴシック" charset="-128"/>
              </a:rPr>
              <a:t>HDF Group</a:t>
            </a:r>
          </a:p>
        </p:txBody>
      </p:sp>
      <p:sp>
        <p:nvSpPr>
          <p:cNvPr id="1126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6AB81A-7392-C741-A412-1D45B3798B00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Agenda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0600" y="1905000"/>
            <a:ext cx="798195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Go over Recommendations Analysis Dashboard</a:t>
            </a:r>
            <a:endParaRPr lang="en-US" sz="2000" dirty="0" smtClean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Focus on what recommendation profiles are important to your community</a:t>
            </a:r>
          </a:p>
          <a:p>
            <a:pPr lvl="1"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  <a:ea typeface="ＭＳ Ｐゴシック" charset="0"/>
                <a:cs typeface="ＭＳ Ｐゴシック" charset="0"/>
              </a:rPr>
              <a:t>Determine additional collections to analyze for next step; actionable guidance</a:t>
            </a:r>
            <a:endParaRPr lang="en-US" sz="2000" dirty="0" smtClean="0"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84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Terminology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4650" y="2424113"/>
            <a:ext cx="8321675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Concept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General term for describing a documentation entity (e.g. Title, Revision Date, Process Step, Spatial Extent).</a:t>
            </a:r>
            <a:r>
              <a:rPr lang="en-US" sz="2000" b="1" smtClean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4650" y="5159375"/>
            <a:ext cx="798195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+mn-lt"/>
                <a:ea typeface="ＭＳ Ｐゴシック" charset="0"/>
                <a:cs typeface="ＭＳ Ｐゴシック" charset="0"/>
              </a:rPr>
              <a:t>Profile: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set of concepts required to support a particular documentation need or use case for a recommendation.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650" y="4252913"/>
            <a:ext cx="8161338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Recommendation: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set of concepts that a group believes is required for achieving a documentation goal. 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4650" y="3344863"/>
            <a:ext cx="83820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tx1"/>
                </a:solidFill>
                <a:latin typeface="+mn-lt"/>
              </a:rPr>
              <a:t>Dialect :   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A particular form of the documentation language that is specific to a community (e.g. DIF, CSDGM, EML, ECHO).</a:t>
            </a:r>
            <a:endParaRPr lang="en-US" sz="20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" y="1198563"/>
            <a:ext cx="798195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+mn-lt"/>
                <a:ea typeface="ＭＳ Ｐゴシック" charset="0"/>
                <a:cs typeface="ＭＳ Ｐゴシック" charset="0"/>
              </a:rPr>
              <a:t>Collection:  </a:t>
            </a:r>
            <a:r>
              <a:rPr lang="en-US" sz="2000" dirty="0">
                <a:latin typeface="+mn-lt"/>
                <a:ea typeface="ＭＳ Ｐゴシック" charset="0"/>
                <a:cs typeface="ＭＳ Ｐゴシック" charset="0"/>
              </a:rPr>
              <a:t>A group of metadata records, commonly organized by a data center, organization or project and often stored in a database or web accessible folder. </a:t>
            </a:r>
          </a:p>
        </p:txBody>
      </p:sp>
    </p:spTree>
    <p:extLst>
      <p:ext uri="{BB962C8B-B14F-4D97-AF65-F5344CB8AC3E}">
        <p14:creationId xmlns:p14="http://schemas.microsoft.com/office/powerpoint/2010/main" val="2025889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45958" y="23788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Recommendations Analysis Dashboard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8FB86C-A91B-7E4D-9E21-A2DDB7D436F9}" type="slidenum">
              <a:rPr lang="en-US" altLang="en-US" sz="1200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1873250" y="453072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Documentation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813056"/>
            <a:ext cx="8515350" cy="3943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977900"/>
            <a:ext cx="8185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E</a:t>
            </a:r>
            <a:r>
              <a:rPr lang="en-US" sz="1200" dirty="0" smtClean="0"/>
              <a:t>xploratory metadata evaluation tool.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Enables metadata </a:t>
            </a:r>
            <a:r>
              <a:rPr lang="en-US" sz="1200" dirty="0" smtClean="0"/>
              <a:t>for a single dialect to be easily </a:t>
            </a:r>
            <a:r>
              <a:rPr lang="en-US" sz="1200" dirty="0"/>
              <a:t>evaluated using multiple recommendation (</a:t>
            </a:r>
            <a:r>
              <a:rPr lang="en-US" sz="1200" dirty="0" err="1"/>
              <a:t>eg</a:t>
            </a:r>
            <a:r>
              <a:rPr lang="en-US" sz="1200" dirty="0"/>
              <a:t>. CSW, </a:t>
            </a:r>
            <a:r>
              <a:rPr lang="en-US" sz="1200" dirty="0" err="1"/>
              <a:t>DataCite</a:t>
            </a:r>
            <a:r>
              <a:rPr lang="en-US" sz="1200" dirty="0" smtClean="0"/>
              <a:t>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Designed to run on subset of metadata records (processing limitations).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Provides a nice dashboard interface with 4 different displays.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Requires a data sheet, which at this time can only be created by HDF metadata team. </a:t>
            </a:r>
          </a:p>
        </p:txBody>
      </p:sp>
    </p:spTree>
    <p:extLst>
      <p:ext uri="{BB962C8B-B14F-4D97-AF65-F5344CB8AC3E}">
        <p14:creationId xmlns:p14="http://schemas.microsoft.com/office/powerpoint/2010/main" val="9326813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825500" y="50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Prioritizing Metadata Improvement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100" y="1270000"/>
            <a:ext cx="793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recommendations are most important to your organization?</a:t>
            </a:r>
          </a:p>
          <a:p>
            <a:pPr lvl="1"/>
            <a:r>
              <a:rPr lang="en-US" dirty="0" smtClean="0"/>
              <a:t>a) </a:t>
            </a:r>
            <a:r>
              <a:rPr lang="en-US" dirty="0" err="1" smtClean="0"/>
              <a:t>DataCite</a:t>
            </a:r>
            <a:r>
              <a:rPr lang="en-US" dirty="0" smtClean="0"/>
              <a:t>, b) DCAT, c) DIF, d) CSW,  e) LTER</a:t>
            </a:r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recommendation profiles are most important to your organization?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 smtClean="0"/>
              <a:t>all recommendations are </a:t>
            </a:r>
            <a:r>
              <a:rPr lang="en-US" dirty="0" smtClean="0"/>
              <a:t>required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http://wiki.esipfed.org/index.php/</a:t>
            </a:r>
            <a:r>
              <a:rPr lang="en-US" dirty="0" smtClean="0">
                <a:hlinkClick r:id="rId3"/>
              </a:rPr>
              <a:t>Documentation_Recommendations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  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68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8"/>
          <p:cNvSpPr>
            <a:spLocks noGrp="1"/>
          </p:cNvSpPr>
          <p:nvPr>
            <p:ph type="title"/>
          </p:nvPr>
        </p:nvSpPr>
        <p:spPr>
          <a:xfrm>
            <a:off x="165100" y="50800"/>
            <a:ext cx="88900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Next Steps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514600"/>
            <a:ext cx="8521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RAD to decide what</a:t>
            </a:r>
            <a:r>
              <a:rPr lang="en-US" dirty="0" smtClean="0"/>
              <a:t> recommendation profiles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DataCite</a:t>
            </a:r>
            <a:r>
              <a:rPr lang="en-US" dirty="0" smtClean="0"/>
              <a:t> 4.0 Optional, </a:t>
            </a:r>
            <a:r>
              <a:rPr lang="en-US" dirty="0" err="1" smtClean="0"/>
              <a:t>LTER_Discovery</a:t>
            </a:r>
            <a:r>
              <a:rPr lang="en-US" dirty="0" smtClean="0"/>
              <a:t>, ISO-1 Mandatory)?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Decide what collections are to be analyzed.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multiple dialects and collections okay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Complete collections are best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091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Questions, Comments?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8AE74-120C-E14A-9339-CD4271D5880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4816100" y="4632772"/>
            <a:ext cx="20613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en-US" sz="3600" smtClean="0">
                <a:solidFill>
                  <a:schemeClr val="tx1"/>
                </a:solidFill>
                <a:latin typeface="+mn-lt"/>
              </a:rPr>
              <a:t>hanks!</a:t>
            </a:r>
            <a:r>
              <a:rPr lang="en-US" altLang="en-US" sz="2400" smtClean="0">
                <a:solidFill>
                  <a:schemeClr val="bg1"/>
                </a:solidFill>
                <a:latin typeface="Times New Roman" charset="0"/>
              </a:rPr>
              <a:t>tion</a:t>
            </a:r>
            <a:endParaRPr lang="en-US" alt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4149725" y="36337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Metadata </a:t>
            </a:r>
          </a:p>
        </p:txBody>
      </p:sp>
      <p:sp>
        <p:nvSpPr>
          <p:cNvPr id="46085" name="TextBox 9"/>
          <p:cNvSpPr txBox="1">
            <a:spLocks noChangeArrowheads="1"/>
          </p:cNvSpPr>
          <p:nvPr/>
        </p:nvSpPr>
        <p:spPr bwMode="auto">
          <a:xfrm>
            <a:off x="5292725" y="2606675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Sharable Metadata </a:t>
            </a:r>
          </a:p>
        </p:txBody>
      </p:sp>
      <p:sp>
        <p:nvSpPr>
          <p:cNvPr id="46086" name="TextBox 10"/>
          <p:cNvSpPr txBox="1">
            <a:spLocks noChangeArrowheads="1"/>
          </p:cNvSpPr>
          <p:nvPr/>
        </p:nvSpPr>
        <p:spPr bwMode="auto">
          <a:xfrm>
            <a:off x="6540500" y="1119188"/>
            <a:ext cx="339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2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data.ucar.edu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670" y="2530029"/>
            <a:ext cx="6436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Reach me offline at: </a:t>
            </a:r>
            <a:r>
              <a:rPr lang="en-US" sz="3200" dirty="0" err="1" smtClean="0"/>
              <a:t>scgordon@hdfgroup.org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6433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theme/theme1.xml><?xml version="1.0" encoding="utf-8"?>
<a:theme xmlns:a="http://schemas.openxmlformats.org/drawingml/2006/main" name="1_Presentation on product or service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3182F7"/>
      </a:accent1>
      <a:accent2>
        <a:srgbClr val="FE4160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23746</TotalTime>
  <Words>356</Words>
  <Application>Microsoft Macintosh PowerPoint</Application>
  <PresentationFormat>On-screen Show (4:3)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ＭＳ Ｐゴシック</vt:lpstr>
      <vt:lpstr>Symbol</vt:lpstr>
      <vt:lpstr>Times New Roman</vt:lpstr>
      <vt:lpstr>Arial</vt:lpstr>
      <vt:lpstr>1_Presentation on product or service</vt:lpstr>
      <vt:lpstr>BCO-DMO Metadata Evaluation and Improvement </vt:lpstr>
      <vt:lpstr>Agenda</vt:lpstr>
      <vt:lpstr>Terminology</vt:lpstr>
      <vt:lpstr>Recommendations Analysis Dashboard</vt:lpstr>
      <vt:lpstr>Prioritizing Metadata Improvement</vt:lpstr>
      <vt:lpstr>Next Steps</vt:lpstr>
      <vt:lpstr>Questions, Comments?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NCAR DSET Metadata Evaluation</dc:title>
  <dc:creator>Sean Gordon</dc:creator>
  <cp:lastModifiedBy>Sean Gordon</cp:lastModifiedBy>
  <cp:revision>213</cp:revision>
  <cp:lastPrinted>2016-10-18T23:23:39Z</cp:lastPrinted>
  <dcterms:created xsi:type="dcterms:W3CDTF">2015-12-22T20:11:01Z</dcterms:created>
  <dcterms:modified xsi:type="dcterms:W3CDTF">2016-10-21T14:10:38Z</dcterms:modified>
</cp:coreProperties>
</file>