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88" r:id="rId2"/>
    <p:sldId id="458" r:id="rId3"/>
    <p:sldId id="437" r:id="rId4"/>
    <p:sldId id="466" r:id="rId5"/>
    <p:sldId id="470" r:id="rId6"/>
    <p:sldId id="471" r:id="rId7"/>
    <p:sldId id="467" r:id="rId8"/>
    <p:sldId id="472" r:id="rId9"/>
    <p:sldId id="473" r:id="rId10"/>
    <p:sldId id="4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Gordon" initials="SG" lastIdx="1" clrIdx="0">
    <p:extLst/>
  </p:cmAuthor>
  <p:cmAuthor id="2" name="Sean Gordon" initials="SG [2]" lastIdx="1" clrIdx="1">
    <p:extLst/>
  </p:cmAuthor>
  <p:cmAuthor id="3" name="Sean Gordon" initials="SG [3]" lastIdx="1" clrIdx="2">
    <p:extLst/>
  </p:cmAuthor>
  <p:cmAuthor id="4" name="Sean Gordon" initials="SG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3182" autoAdjust="0"/>
  </p:normalViewPr>
  <p:slideViewPr>
    <p:cSldViewPr>
      <p:cViewPr>
        <p:scale>
          <a:sx n="69" d="100"/>
          <a:sy n="69" d="100"/>
        </p:scale>
        <p:origin x="2152" y="904"/>
      </p:cViewPr>
      <p:guideLst>
        <p:guide orient="horz" pos="2160"/>
        <p:guide pos="2832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9T10:54:16.177" idx="1">
    <p:pos x="10" y="10"/>
    <p:text>I think we can skip the QuickE for now, their collections aren't competing with each other. More in-depth comment on slide 8.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 Display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Recommendation / Dialect Comparison Graph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Signature Scores Chart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Results Summary Table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Concept Guidance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FB8A-11D0-A344-BB31-B2ACD197CF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4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iki.esipfed.org/index.php/Documentation_Recommenda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946838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BCO-DMO Metadata Evaluation and </a:t>
            </a:r>
            <a:r>
              <a:rPr lang="en-US" altLang="en-US" sz="3200" b="1" smtClean="0">
                <a:ea typeface="ＭＳ Ｐゴシック" charset="-128"/>
              </a:rPr>
              <a:t>Workshop Planning 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ea typeface="ＭＳ Ｐゴシック" charset="-128"/>
              </a:rPr>
              <a:t>John </a:t>
            </a:r>
            <a:r>
              <a:rPr lang="en-US" altLang="en-US" sz="2200" b="1" dirty="0" err="1" smtClean="0">
                <a:ea typeface="ＭＳ Ｐゴシック" charset="-128"/>
              </a:rPr>
              <a:t>Kozimor</a:t>
            </a:r>
            <a:endParaRPr lang="en-US" altLang="en-US" sz="2200" b="1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200" b="1" dirty="0" smtClean="0">
                <a:ea typeface="ＭＳ Ｐゴシック" charset="-128"/>
              </a:rPr>
              <a:t>Sean 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165100" y="50800"/>
            <a:ext cx="88900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Goals for November Meeting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1143000"/>
            <a:ext cx="8521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 Scope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What metadata collections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GeoTraces</a:t>
            </a:r>
            <a:r>
              <a:rPr lang="en-US" dirty="0" smtClean="0"/>
              <a:t> or other selection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recommendation </a:t>
            </a:r>
            <a:r>
              <a:rPr lang="en-US" dirty="0"/>
              <a:t>(</a:t>
            </a:r>
            <a:r>
              <a:rPr lang="en-US" dirty="0" err="1"/>
              <a:t>DataCite</a:t>
            </a:r>
            <a:r>
              <a:rPr lang="en-US" dirty="0"/>
              <a:t>, DCAT, DIF</a:t>
            </a:r>
            <a:r>
              <a:rPr lang="en-US" dirty="0" smtClean="0"/>
              <a:t>)?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Which profiles are a priority?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 Workshop </a:t>
            </a:r>
            <a:r>
              <a:rPr lang="en-US" dirty="0" smtClean="0"/>
              <a:t>Action Items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Improve </a:t>
            </a:r>
            <a:r>
              <a:rPr lang="en-US" dirty="0" err="1" smtClean="0"/>
              <a:t>GeoTraces</a:t>
            </a:r>
            <a:r>
              <a:rPr lang="en-US" dirty="0" smtClean="0"/>
              <a:t> and resubmit a day or two before John arrives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Run a metadata evaluation for </a:t>
            </a:r>
            <a:r>
              <a:rPr lang="en-US" dirty="0" err="1" smtClean="0"/>
              <a:t>GeoTraces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Workshop </a:t>
            </a:r>
            <a:r>
              <a:rPr lang="en-US" dirty="0" smtClean="0"/>
              <a:t>Deliverables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Updated </a:t>
            </a:r>
            <a:r>
              <a:rPr lang="en-US" dirty="0" smtClean="0"/>
              <a:t>RAD spreadsheet and </a:t>
            </a:r>
            <a:r>
              <a:rPr lang="en-US" dirty="0" smtClean="0"/>
              <a:t>datasheet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More xml collections up to complete holdings, prefer complete collections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Workshop Focus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RAD </a:t>
            </a:r>
            <a:r>
              <a:rPr lang="en-US" dirty="0" smtClean="0"/>
              <a:t>Spreadsheet review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ISO improvement support 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091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Agenda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32503" y="2057400"/>
            <a:ext cx="7981950" cy="255454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err="1" smtClean="0">
                <a:latin typeface="+mn-lt"/>
                <a:ea typeface="ＭＳ Ｐゴシック" charset="0"/>
                <a:cs typeface="ＭＳ Ｐゴシック" charset="0"/>
              </a:rPr>
              <a:t>GeoTraces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 Metadata RAD Report (Summer ESIP)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err="1" smtClean="0">
                <a:latin typeface="+mn-lt"/>
                <a:ea typeface="ＭＳ Ｐゴシック" charset="0"/>
                <a:cs typeface="ＭＳ Ｐゴシック" charset="0"/>
              </a:rPr>
              <a:t>GeoTraces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 Updated Metadata RAD Report (October)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Goals for November Workshop?</a:t>
            </a:r>
          </a:p>
          <a:p>
            <a:pPr lvl="1" eaLnBrk="1" hangingPunct="1">
              <a:defRPr/>
            </a:pPr>
            <a:endParaRPr lang="en-US" sz="2000" dirty="0" smtClean="0"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84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45958" y="23788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Recommendations Analysis Dashboard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8FB86C-A91B-7E4D-9E21-A2DDB7D436F9}" type="slidenum">
              <a:rPr lang="en-US" altLang="en-US" sz="1200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1873250" y="453072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Documentation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813056"/>
            <a:ext cx="8515350" cy="3943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977900"/>
            <a:ext cx="8185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E</a:t>
            </a:r>
            <a:r>
              <a:rPr lang="en-US" sz="1200" dirty="0" smtClean="0"/>
              <a:t>xploratory metadata evaluation tool.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Enables metadata </a:t>
            </a:r>
            <a:r>
              <a:rPr lang="en-US" sz="1200" dirty="0" smtClean="0"/>
              <a:t>for a single dialect to be easily </a:t>
            </a:r>
            <a:r>
              <a:rPr lang="en-US" sz="1200" dirty="0"/>
              <a:t>evaluated using multiple recommendation (</a:t>
            </a:r>
            <a:r>
              <a:rPr lang="en-US" sz="1200" dirty="0" err="1"/>
              <a:t>eg</a:t>
            </a:r>
            <a:r>
              <a:rPr lang="en-US" sz="1200" dirty="0"/>
              <a:t>. CSW, </a:t>
            </a:r>
            <a:r>
              <a:rPr lang="en-US" sz="1200" dirty="0" err="1"/>
              <a:t>DataCite</a:t>
            </a:r>
            <a:r>
              <a:rPr lang="en-US" sz="1200" dirty="0" smtClean="0"/>
              <a:t>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Designed to run on subset of metadata records (processing limitations).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Provides a nice dashboard interface with 4 different displays.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Requires a data sheet, which at this time can only be created by HDF metadata team. </a:t>
            </a:r>
          </a:p>
        </p:txBody>
      </p:sp>
    </p:spTree>
    <p:extLst>
      <p:ext uri="{BB962C8B-B14F-4D97-AF65-F5344CB8AC3E}">
        <p14:creationId xmlns:p14="http://schemas.microsoft.com/office/powerpoint/2010/main" val="9326813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charset="-128"/>
              </a:rPr>
              <a:t>GeoTraces</a:t>
            </a:r>
            <a:r>
              <a:rPr lang="en-US" altLang="en-US" dirty="0" smtClean="0">
                <a:ea typeface="ＭＳ Ｐゴシック" charset="-128"/>
              </a:rPr>
              <a:t> Evaluation – Summer 2016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1168401"/>
            <a:ext cx="821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Collection</a:t>
            </a:r>
            <a:r>
              <a:rPr lang="en-US" sz="1400" dirty="0" smtClean="0"/>
              <a:t>:       </a:t>
            </a:r>
            <a:r>
              <a:rPr lang="en-US" sz="1400" dirty="0" err="1" smtClean="0"/>
              <a:t>GeoTraces</a:t>
            </a:r>
            <a:r>
              <a:rPr lang="en-US" sz="1400" dirty="0" smtClean="0"/>
              <a:t> metadata collection</a:t>
            </a:r>
          </a:p>
          <a:p>
            <a:r>
              <a:rPr lang="en-US" sz="1400" i="1" dirty="0" smtClean="0"/>
              <a:t>Dialect</a:t>
            </a:r>
            <a:r>
              <a:rPr lang="en-US" sz="1400" dirty="0" smtClean="0"/>
              <a:t>: 	     ISO 19115</a:t>
            </a:r>
          </a:p>
          <a:p>
            <a:r>
              <a:rPr lang="en-US" sz="1400" i="1" dirty="0" smtClean="0"/>
              <a:t>Recs</a:t>
            </a:r>
            <a:r>
              <a:rPr lang="en-US" sz="1400" dirty="0" smtClean="0"/>
              <a:t>: 	     CSW, </a:t>
            </a:r>
            <a:r>
              <a:rPr lang="en-US" sz="1400" dirty="0" err="1" smtClean="0"/>
              <a:t>DataCite</a:t>
            </a:r>
            <a:r>
              <a:rPr lang="en-US" sz="1400" dirty="0" smtClean="0"/>
              <a:t>, DCAT, DIF, LTER</a:t>
            </a:r>
          </a:p>
        </p:txBody>
      </p:sp>
      <p:pic>
        <p:nvPicPr>
          <p:cNvPr id="6" name="Picture 5" descr="Screen Shot 2016-10-18 at 6.5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2438400"/>
            <a:ext cx="5380966" cy="346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3300" y="2616200"/>
            <a:ext cx="279400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22 concepts </a:t>
            </a:r>
            <a:r>
              <a:rPr lang="en-US" sz="1600" dirty="0"/>
              <a:t>m</a:t>
            </a:r>
            <a:r>
              <a:rPr lang="en-US" sz="1600" dirty="0" smtClean="0"/>
              <a:t>issing in some degree from </a:t>
            </a:r>
            <a:r>
              <a:rPr lang="en-US" sz="1600" dirty="0" err="1" smtClean="0"/>
              <a:t>GeoTraces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057900" y="3505200"/>
            <a:ext cx="27940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 concepts that use anchors (red) were falsely flagged as  missing. These concepts are fine.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9685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charset="-128"/>
              </a:rPr>
              <a:t>GeoTraces</a:t>
            </a:r>
            <a:r>
              <a:rPr lang="en-US" altLang="en-US" dirty="0" smtClean="0">
                <a:ea typeface="ＭＳ Ｐゴシック" charset="-128"/>
              </a:rPr>
              <a:t> Evaluation – Summer 2016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1168401"/>
            <a:ext cx="821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Collection</a:t>
            </a:r>
            <a:r>
              <a:rPr lang="en-US" sz="1400" dirty="0" smtClean="0"/>
              <a:t>:       </a:t>
            </a:r>
            <a:r>
              <a:rPr lang="en-US" sz="1400" dirty="0" err="1" smtClean="0"/>
              <a:t>GeoTraces</a:t>
            </a:r>
            <a:r>
              <a:rPr lang="en-US" sz="1400" dirty="0" smtClean="0"/>
              <a:t> metadata collection</a:t>
            </a:r>
          </a:p>
          <a:p>
            <a:r>
              <a:rPr lang="en-US" sz="1400" i="1" dirty="0" smtClean="0"/>
              <a:t>Dialect</a:t>
            </a:r>
            <a:r>
              <a:rPr lang="en-US" sz="1400" dirty="0" smtClean="0"/>
              <a:t>: 	     ISO 19115</a:t>
            </a:r>
          </a:p>
          <a:p>
            <a:r>
              <a:rPr lang="en-US" sz="1400" i="1" dirty="0" smtClean="0"/>
              <a:t>Recs</a:t>
            </a:r>
            <a:r>
              <a:rPr lang="en-US" sz="1400" dirty="0" smtClean="0"/>
              <a:t>: 	     CSW, </a:t>
            </a:r>
            <a:r>
              <a:rPr lang="en-US" sz="1400" dirty="0" err="1" smtClean="0"/>
              <a:t>DataCite</a:t>
            </a:r>
            <a:r>
              <a:rPr lang="en-US" sz="1400" dirty="0" smtClean="0"/>
              <a:t>, DCAT, DIF, LTER</a:t>
            </a:r>
          </a:p>
        </p:txBody>
      </p:sp>
      <p:pic>
        <p:nvPicPr>
          <p:cNvPr id="5" name="Picture 4" descr="Screen Shot 2016-10-18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0" y="2286000"/>
            <a:ext cx="5417603" cy="330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07100" y="2273300"/>
            <a:ext cx="2794000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17 concepts </a:t>
            </a:r>
            <a:r>
              <a:rPr lang="en-US" sz="1600" dirty="0"/>
              <a:t>m</a:t>
            </a:r>
            <a:r>
              <a:rPr lang="en-US" sz="1600" dirty="0" smtClean="0"/>
              <a:t>issing in some degree from </a:t>
            </a:r>
            <a:r>
              <a:rPr lang="en-US" sz="1600" dirty="0" err="1" smtClean="0"/>
              <a:t>GeoTraces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07100" y="3162300"/>
            <a:ext cx="2794000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 CSW</a:t>
            </a:r>
          </a:p>
          <a:p>
            <a:r>
              <a:rPr lang="en-US" sz="1600" dirty="0" smtClean="0"/>
              <a:t>7 </a:t>
            </a:r>
            <a:r>
              <a:rPr lang="en-US" sz="1600" dirty="0" err="1" smtClean="0"/>
              <a:t>DataCite</a:t>
            </a:r>
            <a:endParaRPr lang="en-US" sz="1600" dirty="0" smtClean="0"/>
          </a:p>
          <a:p>
            <a:r>
              <a:rPr lang="en-US" sz="1600" dirty="0" smtClean="0"/>
              <a:t>1 DCAT</a:t>
            </a:r>
          </a:p>
          <a:p>
            <a:r>
              <a:rPr lang="en-US" sz="1600" dirty="0" smtClean="0"/>
              <a:t>6 DIF</a:t>
            </a:r>
          </a:p>
          <a:p>
            <a:r>
              <a:rPr lang="en-US" sz="1600" dirty="0" smtClean="0"/>
              <a:t>4 LTER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4724400"/>
            <a:ext cx="2794000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concepts do I fix first?</a:t>
            </a:r>
          </a:p>
        </p:txBody>
      </p:sp>
    </p:spTree>
    <p:extLst>
      <p:ext uri="{BB962C8B-B14F-4D97-AF65-F5344CB8AC3E}">
        <p14:creationId xmlns:p14="http://schemas.microsoft.com/office/powerpoint/2010/main" val="8888809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Where are the elements in my dialect?</a:t>
            </a:r>
            <a:endParaRPr lang="en-US" dirty="0"/>
          </a:p>
        </p:txBody>
      </p:sp>
      <p:pic>
        <p:nvPicPr>
          <p:cNvPr id="3" name="Picture 2" descr="Screen Shot 2016-10-18 at 7.5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53155" cy="449579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608750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Prioritizing Metadata Improvement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100" y="1270000"/>
            <a:ext cx="7937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recommendations are most important to your organization?</a:t>
            </a:r>
          </a:p>
          <a:p>
            <a:pPr lvl="1"/>
            <a:r>
              <a:rPr lang="en-US" dirty="0" smtClean="0"/>
              <a:t>a) </a:t>
            </a:r>
            <a:r>
              <a:rPr lang="en-US" dirty="0" err="1" smtClean="0"/>
              <a:t>DataCite</a:t>
            </a:r>
            <a:r>
              <a:rPr lang="en-US" dirty="0" smtClean="0"/>
              <a:t>, b) DCAT, c) DIF, d) CSW,  e) LTER</a:t>
            </a:r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recommendation profiles are most important to your organization?</a:t>
            </a:r>
          </a:p>
          <a:p>
            <a:pPr lvl="1"/>
            <a:r>
              <a:rPr lang="en-US" dirty="0" smtClean="0"/>
              <a:t>- Not all recommendations are required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What concepts are missing from the most metadata records?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Fix the concept missing in 90% of your records before the concept missing in 7% if they are part of the same profile.</a:t>
            </a:r>
          </a:p>
          <a:p>
            <a:pPr lvl="1"/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What concepts are missing from the most recommendations?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Improve completeness score for multiple recommendations by fixing 1 concept. </a:t>
            </a:r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http://wiki.esipfed.org/index.php/</a:t>
            </a:r>
            <a:r>
              <a:rPr lang="en-US" dirty="0" smtClean="0">
                <a:hlinkClick r:id="rId3"/>
              </a:rPr>
              <a:t>Documentation_Recommendations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 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68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152400" y="50800"/>
            <a:ext cx="89027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charset="-128"/>
              </a:rPr>
              <a:t>GeoTraces</a:t>
            </a:r>
            <a:r>
              <a:rPr lang="en-US" altLang="en-US" dirty="0" smtClean="0">
                <a:ea typeface="ＭＳ Ｐゴシック" charset="-128"/>
              </a:rPr>
              <a:t> Metadata Evaluation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493" y="99060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Data</a:t>
            </a:r>
            <a:r>
              <a:rPr lang="en-US" dirty="0" err="1" smtClean="0"/>
              <a:t>Cite</a:t>
            </a:r>
            <a:r>
              <a:rPr lang="en-US" dirty="0" smtClean="0"/>
              <a:t> Discovery</a:t>
            </a:r>
          </a:p>
          <a:p>
            <a:pPr algn="ctr"/>
            <a:r>
              <a:rPr lang="en-US" sz="1200" dirty="0" smtClean="0"/>
              <a:t>Summer 2016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25931" y="96520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Data</a:t>
            </a:r>
            <a:r>
              <a:rPr lang="en-US" dirty="0" err="1" smtClean="0"/>
              <a:t>Cite</a:t>
            </a:r>
            <a:r>
              <a:rPr lang="en-US" dirty="0" smtClean="0"/>
              <a:t> Discovery</a:t>
            </a:r>
          </a:p>
          <a:p>
            <a:pPr algn="ctr"/>
            <a:r>
              <a:rPr lang="en-US" sz="1200" dirty="0" smtClean="0"/>
              <a:t>Oct 2016</a:t>
            </a:r>
            <a:endParaRPr lang="en-US" sz="1200" dirty="0"/>
          </a:p>
        </p:txBody>
      </p:sp>
      <p:pic>
        <p:nvPicPr>
          <p:cNvPr id="5" name="Picture 4" descr="Screen Shot 2016-10-20 at 9.56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02" y="1587500"/>
            <a:ext cx="2722797" cy="4660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creen Shot 2016-10-20 at 10.00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724690" cy="4673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533400" y="55626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5715000"/>
            <a:ext cx="2895600" cy="38100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81400"/>
            <a:ext cx="2895600" cy="38100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819400"/>
            <a:ext cx="2895600" cy="22860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5029200"/>
            <a:ext cx="2895600" cy="152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accent5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5410200"/>
            <a:ext cx="2895600" cy="152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accent5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298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charset="-128"/>
              </a:rPr>
              <a:t>GeoTraces</a:t>
            </a:r>
            <a:r>
              <a:rPr lang="en-US" altLang="en-US" dirty="0" smtClean="0">
                <a:ea typeface="ＭＳ Ｐゴシック" charset="-128"/>
              </a:rPr>
              <a:t> Metadata Improvement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 descr="Screen Shot 2016-10-20 at 10.1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632378" cy="152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4800" y="1143000"/>
            <a:ext cx="35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Incomplete or Missing </a:t>
            </a:r>
            <a:r>
              <a:rPr lang="en-US" sz="1400" i="1" dirty="0" err="1" smtClean="0"/>
              <a:t>DataCite</a:t>
            </a:r>
            <a:r>
              <a:rPr lang="en-US" sz="1400" i="1" dirty="0" smtClean="0"/>
              <a:t> Concepts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578423"/>
            <a:ext cx="218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Concept Guidance Links</a:t>
            </a:r>
            <a:endParaRPr lang="en-US" sz="1400" i="1" dirty="0"/>
          </a:p>
        </p:txBody>
      </p:sp>
      <p:pic>
        <p:nvPicPr>
          <p:cNvPr id="14" name="Picture 13" descr="Screen Shot 2016-10-20 at 10.48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6200"/>
            <a:ext cx="4648200" cy="125185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562600" y="1806714"/>
            <a:ext cx="26670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concepts should be updated?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4114800"/>
            <a:ext cx="26670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fix incomplete or unused concepts?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7025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23230</TotalTime>
  <Words>438</Words>
  <Application>Microsoft Macintosh PowerPoint</Application>
  <PresentationFormat>On-screen Show (4:3)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ＭＳ Ｐゴシック</vt:lpstr>
      <vt:lpstr>Symbol</vt:lpstr>
      <vt:lpstr>Times New Roman</vt:lpstr>
      <vt:lpstr>Arial</vt:lpstr>
      <vt:lpstr>1_Presentation on product or service</vt:lpstr>
      <vt:lpstr>BCO-DMO Metadata Evaluation and Workshop Planning </vt:lpstr>
      <vt:lpstr>Agenda</vt:lpstr>
      <vt:lpstr>Recommendations Analysis Dashboard</vt:lpstr>
      <vt:lpstr>GeoTraces Evaluation – Summer 2016</vt:lpstr>
      <vt:lpstr>GeoTraces Evaluation – Summer 2016</vt:lpstr>
      <vt:lpstr>Where are the elements in my dialect?</vt:lpstr>
      <vt:lpstr>Prioritizing Metadata Improvement</vt:lpstr>
      <vt:lpstr>GeoTraces Metadata Evaluation</vt:lpstr>
      <vt:lpstr>GeoTraces Metadata Improvement</vt:lpstr>
      <vt:lpstr>Goals for November Meeting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212</cp:revision>
  <cp:lastPrinted>2016-10-18T23:23:39Z</cp:lastPrinted>
  <dcterms:created xsi:type="dcterms:W3CDTF">2015-12-22T20:11:01Z</dcterms:created>
  <dcterms:modified xsi:type="dcterms:W3CDTF">2016-10-21T04:54:34Z</dcterms:modified>
</cp:coreProperties>
</file>