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3"/>
  </p:notesMasterIdLst>
  <p:handoutMasterIdLst>
    <p:handoutMasterId r:id="rId44"/>
  </p:handoutMasterIdLst>
  <p:sldIdLst>
    <p:sldId id="288" r:id="rId2"/>
    <p:sldId id="458" r:id="rId3"/>
    <p:sldId id="459" r:id="rId4"/>
    <p:sldId id="460" r:id="rId5"/>
    <p:sldId id="461" r:id="rId6"/>
    <p:sldId id="462" r:id="rId7"/>
    <p:sldId id="463" r:id="rId8"/>
    <p:sldId id="477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Gordon" initials="SG" lastIdx="1" clrIdx="0">
    <p:extLst/>
  </p:cmAuthor>
  <p:cmAuthor id="2" name="Sean Gordon" initials="SG [2]" lastIdx="1" clrIdx="1">
    <p:extLst/>
  </p:cmAuthor>
  <p:cmAuthor id="3" name="Sean Gordon" initials="SG [3]" lastIdx="1" clrIdx="2">
    <p:extLst/>
  </p:cmAuthor>
  <p:cmAuthor id="4" name="Sean Gordon" initials="SG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160" autoAdjust="0"/>
  </p:normalViewPr>
  <p:slideViewPr>
    <p:cSldViewPr>
      <p:cViewPr>
        <p:scale>
          <a:sx n="69" d="100"/>
          <a:sy n="69" d="100"/>
        </p:scale>
        <p:origin x="880" y="144"/>
      </p:cViewPr>
      <p:guideLst>
        <p:guide orient="horz" pos="2160"/>
        <p:guide pos="2832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11/8/16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11/8/16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00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3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5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4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30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8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3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4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3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3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38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42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7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55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77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21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1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26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51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45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58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81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50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23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40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75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41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6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9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4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4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10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8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946838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Do </a:t>
            </a:r>
            <a:r>
              <a:rPr lang="en-US" altLang="en-US" sz="3200" b="1" dirty="0" err="1" smtClean="0">
                <a:ea typeface="ＭＳ Ｐゴシック" charset="-128"/>
              </a:rPr>
              <a:t>communitiy</a:t>
            </a:r>
            <a:r>
              <a:rPr lang="en-US" altLang="en-US" sz="3200" b="1" dirty="0" smtClean="0">
                <a:ea typeface="ＭＳ Ｐゴシック" charset="-128"/>
              </a:rPr>
              <a:t> recommendations improve collections? LTER through time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 smtClean="0">
                <a:ea typeface="ＭＳ Ｐゴシック" charset="-128"/>
              </a:rPr>
              <a:t>Sean 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1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130300"/>
            <a:ext cx="5994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3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186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34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155700"/>
            <a:ext cx="5994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57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46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61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155700"/>
            <a:ext cx="5994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16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11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67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673100"/>
            <a:ext cx="4443984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84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054100"/>
            <a:ext cx="5994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557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06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57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952500"/>
            <a:ext cx="599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72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58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952500"/>
            <a:ext cx="599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36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3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7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460500"/>
            <a:ext cx="5994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68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16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15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91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155700"/>
            <a:ext cx="5994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1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83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663700"/>
            <a:ext cx="5994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1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42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358900"/>
            <a:ext cx="5994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05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9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647700"/>
            <a:ext cx="4978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220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24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16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952500"/>
            <a:ext cx="599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7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31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47700"/>
            <a:ext cx="4953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14,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AGU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E2BEF-AA8E-934E-A9FD-BDA59EF4101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952500"/>
            <a:ext cx="599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183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17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23781</TotalTime>
  <Words>62</Words>
  <Application>Microsoft Macintosh PowerPoint</Application>
  <PresentationFormat>On-screen Show (4:3)</PresentationFormat>
  <Paragraphs>47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ＭＳ Ｐゴシック</vt:lpstr>
      <vt:lpstr>Symbol</vt:lpstr>
      <vt:lpstr>Arial</vt:lpstr>
      <vt:lpstr>1_Presentation on product or service</vt:lpstr>
      <vt:lpstr>Do communitiy recommendations improve collections? LTER through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218</cp:revision>
  <cp:lastPrinted>2016-10-18T23:23:39Z</cp:lastPrinted>
  <dcterms:created xsi:type="dcterms:W3CDTF">2015-12-22T20:11:01Z</dcterms:created>
  <dcterms:modified xsi:type="dcterms:W3CDTF">2016-11-08T18:52:03Z</dcterms:modified>
</cp:coreProperties>
</file>