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652"/>
  </p:normalViewPr>
  <p:slideViewPr>
    <p:cSldViewPr snapToGrid="0" snapToObjects="1" showGuides="1">
      <p:cViewPr>
        <p:scale>
          <a:sx n="28" d="100"/>
          <a:sy n="28" d="100"/>
        </p:scale>
        <p:origin x="1160" y="144"/>
      </p:cViewPr>
      <p:guideLst>
        <p:guide orient="horz" pos="22944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63FE-ECF6-884A-88A6-D97E8071DBD5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C3F6-2F21-064B-9509-432AC3FB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DF84-39F3-B847-9BEB-18D8FB9278E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6150" y="685800"/>
            <a:ext cx="20574000" cy="288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Making Metadata Easy </a:t>
            </a:r>
          </a:p>
          <a:p>
            <a:pPr algn="ctr"/>
            <a:r>
              <a:rPr lang="en-US" dirty="0" smtClean="0"/>
              <a:t>A Recommendations Based Approach To Documentation, Creation, Curation, And Analysis Using </a:t>
            </a:r>
            <a:r>
              <a:rPr lang="en-US" dirty="0" err="1" smtClean="0"/>
              <a:t>Geonetwork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48"/>
          <a:stretch/>
        </p:blipFill>
        <p:spPr>
          <a:xfrm>
            <a:off x="234949" y="869366"/>
            <a:ext cx="4279901" cy="21725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00" y="685800"/>
            <a:ext cx="4171950" cy="288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FUNding</a:t>
            </a:r>
            <a:r>
              <a:rPr lang="en-US" dirty="0" smtClean="0"/>
              <a:t> Friday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427" y="4642342"/>
            <a:ext cx="11931158" cy="89021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Proposal</a:t>
            </a:r>
          </a:p>
          <a:p>
            <a:endParaRPr lang="en-US" sz="3200" dirty="0"/>
          </a:p>
          <a:p>
            <a:r>
              <a:rPr lang="en-US" sz="3200" dirty="0" err="1" smtClean="0"/>
              <a:t>GeoNetwork</a:t>
            </a:r>
            <a:r>
              <a:rPr lang="en-US" sz="3200" dirty="0" smtClean="0"/>
              <a:t> is a standards based editor and catalog</a:t>
            </a:r>
          </a:p>
          <a:p>
            <a:r>
              <a:rPr lang="en-US" sz="3200" dirty="0" smtClean="0"/>
              <a:t>Community recommendations facilitate quality metadata</a:t>
            </a:r>
          </a:p>
          <a:p>
            <a:r>
              <a:rPr lang="en-US" sz="3200" dirty="0" smtClean="0"/>
              <a:t>Standards based documentation can be difficult to write well</a:t>
            </a:r>
          </a:p>
          <a:p>
            <a:r>
              <a:rPr lang="en-US" sz="3200" dirty="0" smtClean="0"/>
              <a:t>By combining recommendations and </a:t>
            </a:r>
            <a:r>
              <a:rPr lang="en-US" sz="3200" dirty="0" err="1" smtClean="0"/>
              <a:t>GeoNetwork</a:t>
            </a:r>
            <a:r>
              <a:rPr lang="en-US" sz="3200" dirty="0" smtClean="0"/>
              <a:t> a </a:t>
            </a:r>
            <a:r>
              <a:rPr lang="en-US" sz="3200" dirty="0" err="1" smtClean="0"/>
              <a:t>webform</a:t>
            </a:r>
            <a:r>
              <a:rPr lang="en-US" sz="3200" dirty="0" smtClean="0"/>
              <a:t> can created for different recommendations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257340" y="4642340"/>
            <a:ext cx="13548428" cy="8793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Statement Of Work</a:t>
            </a:r>
          </a:p>
          <a:p>
            <a:endParaRPr lang="en-US" sz="3200" b="1" u="sng" dirty="0" smtClean="0"/>
          </a:p>
          <a:p>
            <a:r>
              <a:rPr lang="en-US" sz="3200" b="1" u="sng" dirty="0" smtClean="0"/>
              <a:t>Tasks</a:t>
            </a:r>
            <a:endParaRPr lang="en-US" sz="3200" dirty="0"/>
          </a:p>
          <a:p>
            <a:r>
              <a:rPr lang="en-US" sz="3200" dirty="0"/>
              <a:t> </a:t>
            </a:r>
          </a:p>
          <a:p>
            <a:pPr lvl="0"/>
            <a:r>
              <a:rPr lang="en-US" sz="3200" dirty="0"/>
              <a:t>Create </a:t>
            </a:r>
            <a:r>
              <a:rPr lang="en-US" sz="3200" dirty="0" err="1"/>
              <a:t>GeoNetwork</a:t>
            </a:r>
            <a:r>
              <a:rPr lang="en-US" sz="3200" dirty="0"/>
              <a:t> instance.</a:t>
            </a:r>
            <a:endParaRPr lang="en-US" sz="3200" dirty="0"/>
          </a:p>
          <a:p>
            <a:pPr lvl="0"/>
            <a:r>
              <a:rPr lang="en-US" sz="3200" dirty="0"/>
              <a:t>Explore integration of the Ecological Metadata Language and the Content Standard for Digital Geospatial Metadata dialects and HDF concepts.</a:t>
            </a:r>
            <a:endParaRPr lang="en-US" sz="3200" dirty="0"/>
          </a:p>
          <a:p>
            <a:pPr lvl="0"/>
            <a:r>
              <a:rPr lang="en-US" sz="3200" dirty="0"/>
              <a:t>Create </a:t>
            </a:r>
            <a:r>
              <a:rPr lang="en-US" sz="3200" dirty="0" err="1"/>
              <a:t>webform</a:t>
            </a:r>
            <a:r>
              <a:rPr lang="en-US" sz="3200" dirty="0"/>
              <a:t> for a recommendation using HDF concepts.</a:t>
            </a:r>
            <a:endParaRPr lang="en-US" sz="3200" dirty="0"/>
          </a:p>
          <a:p>
            <a:pPr lvl="0"/>
            <a:r>
              <a:rPr lang="en-US" sz="3200" dirty="0"/>
              <a:t>Make and edit metadata.</a:t>
            </a:r>
            <a:endParaRPr lang="en-US" sz="3200" dirty="0"/>
          </a:p>
          <a:p>
            <a:r>
              <a:rPr lang="en-US" sz="3200" dirty="0"/>
              <a:t> </a:t>
            </a:r>
          </a:p>
          <a:p>
            <a:r>
              <a:rPr lang="en-US" sz="3200" b="1" u="sng" dirty="0"/>
              <a:t>Deliverables</a:t>
            </a:r>
            <a:endParaRPr lang="en-US" sz="3200" dirty="0"/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Poster Presentation at 2017 ESIP Winter Meeting.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98" y="8778239"/>
            <a:ext cx="5735934" cy="4674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90192" y="12795546"/>
            <a:ext cx="643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shrtLink.url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9627055" y="11536695"/>
            <a:ext cx="2731764" cy="167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Eye with QR code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2126063" y="12564713"/>
            <a:ext cx="193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shrtLink.url</a:t>
            </a:r>
            <a:endParaRPr lang="en-US" sz="2800" dirty="0"/>
          </a:p>
        </p:txBody>
      </p:sp>
      <p:sp>
        <p:nvSpPr>
          <p:cNvPr id="15" name="Oval 14"/>
          <p:cNvSpPr/>
          <p:nvPr/>
        </p:nvSpPr>
        <p:spPr>
          <a:xfrm>
            <a:off x="24060150" y="11536695"/>
            <a:ext cx="2553872" cy="1609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Eye with QR code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59427" y="13976007"/>
            <a:ext cx="11931158" cy="5346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</a:p>
          <a:p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Research other </a:t>
            </a:r>
            <a:r>
              <a:rPr lang="en-US" sz="3200" dirty="0" err="1" smtClean="0"/>
              <a:t>GeoNetwork</a:t>
            </a:r>
            <a:r>
              <a:rPr lang="en-US" sz="3200" dirty="0" smtClean="0"/>
              <a:t> instances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Decide to focus on integration of recommendations 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Implement a schema plugin for ISO 19115-3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Open Science and Open Source facilitate reproducible science</a:t>
            </a:r>
          </a:p>
          <a:p>
            <a:endParaRPr lang="en-US" sz="3200" b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6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96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Gordon</dc:creator>
  <cp:lastModifiedBy>Sean Gordon</cp:lastModifiedBy>
  <cp:revision>10</cp:revision>
  <dcterms:created xsi:type="dcterms:W3CDTF">2017-01-08T00:46:17Z</dcterms:created>
  <dcterms:modified xsi:type="dcterms:W3CDTF">2017-01-09T19:16:50Z</dcterms:modified>
</cp:coreProperties>
</file>