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5"/>
    <p:restoredTop sz="93663"/>
  </p:normalViewPr>
  <p:slideViewPr>
    <p:cSldViewPr snapToGrid="0" snapToObjects="1" showGuides="1">
      <p:cViewPr varScale="1">
        <p:scale>
          <a:sx n="28" d="100"/>
          <a:sy n="28" d="100"/>
        </p:scale>
        <p:origin x="4760" y="240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DF84-39F3-B847-9BEB-18D8FB9278EC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6153-4C82-1848-852F-C92E3371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Gordon</dc:creator>
  <cp:lastModifiedBy>Sean Gordon</cp:lastModifiedBy>
  <cp:revision>2</cp:revision>
  <dcterms:created xsi:type="dcterms:W3CDTF">2017-01-08T00:46:17Z</dcterms:created>
  <dcterms:modified xsi:type="dcterms:W3CDTF">2017-01-08T05:52:49Z</dcterms:modified>
</cp:coreProperties>
</file>