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5D1D"/>
    <a:srgbClr val="EC92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31C86EC-B42F-473B-B8A8-8FED93C75D05}" v="62" dt="2025-10-03T12:54:22.312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MasterView">
  <p:normalViewPr>
    <p:restoredLeft sz="16993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6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cha Santos Saboia Diniz Carvalho" userId="8c8591e8-d1f6-4a7c-b157-89e65545fcde" providerId="ADAL" clId="{B2C8C336-D801-41BF-963C-047937A24426}"/>
    <pc:docChg chg="undo custSel modMainMaster">
      <pc:chgData name="Sacha Santos Saboia Diniz Carvalho" userId="8c8591e8-d1f6-4a7c-b157-89e65545fcde" providerId="ADAL" clId="{B2C8C336-D801-41BF-963C-047937A24426}" dt="2025-10-03T12:54:28.014" v="198" actId="1076"/>
      <pc:docMkLst>
        <pc:docMk/>
      </pc:docMkLst>
      <pc:sldMasterChg chg="addSp delSp modSp mod modSldLayout">
        <pc:chgData name="Sacha Santos Saboia Diniz Carvalho" userId="8c8591e8-d1f6-4a7c-b157-89e65545fcde" providerId="ADAL" clId="{B2C8C336-D801-41BF-963C-047937A24426}" dt="2025-10-03T12:54:28.014" v="198" actId="1076"/>
        <pc:sldMasterMkLst>
          <pc:docMk/>
          <pc:sldMasterMk cId="1820711067" sldId="2147483648"/>
        </pc:sldMasterMkLst>
        <pc:spChg chg="del">
          <ac:chgData name="Sacha Santos Saboia Diniz Carvalho" userId="8c8591e8-d1f6-4a7c-b157-89e65545fcde" providerId="ADAL" clId="{B2C8C336-D801-41BF-963C-047937A24426}" dt="2025-10-03T12:19:08.850" v="72" actId="478"/>
          <ac:spMkLst>
            <pc:docMk/>
            <pc:sldMasterMk cId="1820711067" sldId="2147483648"/>
            <ac:spMk id="2" creationId="{9599E21A-88C3-7151-54F6-78416820470F}"/>
          </ac:spMkLst>
        </pc:spChg>
        <pc:spChg chg="add mod">
          <ac:chgData name="Sacha Santos Saboia Diniz Carvalho" userId="8c8591e8-d1f6-4a7c-b157-89e65545fcde" providerId="ADAL" clId="{B2C8C336-D801-41BF-963C-047937A24426}" dt="2025-10-03T12:26:02.088" v="98" actId="1076"/>
          <ac:spMkLst>
            <pc:docMk/>
            <pc:sldMasterMk cId="1820711067" sldId="2147483648"/>
            <ac:spMk id="2" creationId="{FC06D8FC-1379-7874-CBFD-B5B7DE84097D}"/>
          </ac:spMkLst>
        </pc:spChg>
        <pc:spChg chg="del mod">
          <ac:chgData name="Sacha Santos Saboia Diniz Carvalho" userId="8c8591e8-d1f6-4a7c-b157-89e65545fcde" providerId="ADAL" clId="{B2C8C336-D801-41BF-963C-047937A24426}" dt="2025-10-03T12:19:06.790" v="71" actId="478"/>
          <ac:spMkLst>
            <pc:docMk/>
            <pc:sldMasterMk cId="1820711067" sldId="2147483648"/>
            <ac:spMk id="3" creationId="{EBCB0CAD-98EA-0514-BB6F-A1EDC0FF67C4}"/>
          </ac:spMkLst>
        </pc:spChg>
        <pc:spChg chg="add mod">
          <ac:chgData name="Sacha Santos Saboia Diniz Carvalho" userId="8c8591e8-d1f6-4a7c-b157-89e65545fcde" providerId="ADAL" clId="{B2C8C336-D801-41BF-963C-047937A24426}" dt="2025-10-03T12:26:07.543" v="101" actId="1076"/>
          <ac:spMkLst>
            <pc:docMk/>
            <pc:sldMasterMk cId="1820711067" sldId="2147483648"/>
            <ac:spMk id="3" creationId="{F9D08C9A-E0F3-DE29-DBEA-C08EE3F9CE41}"/>
          </ac:spMkLst>
        </pc:spChg>
        <pc:spChg chg="add mod">
          <ac:chgData name="Sacha Santos Saboia Diniz Carvalho" userId="8c8591e8-d1f6-4a7c-b157-89e65545fcde" providerId="ADAL" clId="{B2C8C336-D801-41BF-963C-047937A24426}" dt="2025-10-03T12:18:32.187" v="61"/>
          <ac:spMkLst>
            <pc:docMk/>
            <pc:sldMasterMk cId="1820711067" sldId="2147483648"/>
            <ac:spMk id="9" creationId="{5E5B7772-B1B3-18D7-7D4E-75DA9601F625}"/>
          </ac:spMkLst>
        </pc:spChg>
        <pc:spChg chg="add mod">
          <ac:chgData name="Sacha Santos Saboia Diniz Carvalho" userId="8c8591e8-d1f6-4a7c-b157-89e65545fcde" providerId="ADAL" clId="{B2C8C336-D801-41BF-963C-047937A24426}" dt="2025-10-03T12:26:13.578" v="104" actId="1076"/>
          <ac:spMkLst>
            <pc:docMk/>
            <pc:sldMasterMk cId="1820711067" sldId="2147483648"/>
            <ac:spMk id="9" creationId="{F7CF28B5-E555-5D1A-0CA6-B9A065484637}"/>
          </ac:spMkLst>
        </pc:spChg>
        <pc:spChg chg="add mod">
          <ac:chgData name="Sacha Santos Saboia Diniz Carvalho" userId="8c8591e8-d1f6-4a7c-b157-89e65545fcde" providerId="ADAL" clId="{B2C8C336-D801-41BF-963C-047937A24426}" dt="2025-10-03T12:26:24.993" v="108" actId="1076"/>
          <ac:spMkLst>
            <pc:docMk/>
            <pc:sldMasterMk cId="1820711067" sldId="2147483648"/>
            <ac:spMk id="10" creationId="{0788198A-98A7-795D-055D-1C072214F0AE}"/>
          </ac:spMkLst>
        </pc:spChg>
        <pc:spChg chg="add mod">
          <ac:chgData name="Sacha Santos Saboia Diniz Carvalho" userId="8c8591e8-d1f6-4a7c-b157-89e65545fcde" providerId="ADAL" clId="{B2C8C336-D801-41BF-963C-047937A24426}" dt="2025-10-03T12:18:32.187" v="61"/>
          <ac:spMkLst>
            <pc:docMk/>
            <pc:sldMasterMk cId="1820711067" sldId="2147483648"/>
            <ac:spMk id="10" creationId="{CF440285-3385-5D86-C6D3-13DA34AAD0C9}"/>
          </ac:spMkLst>
        </pc:spChg>
        <pc:spChg chg="add mod">
          <ac:chgData name="Sacha Santos Saboia Diniz Carvalho" userId="8c8591e8-d1f6-4a7c-b157-89e65545fcde" providerId="ADAL" clId="{B2C8C336-D801-41BF-963C-047937A24426}" dt="2025-10-03T12:18:32.187" v="61"/>
          <ac:spMkLst>
            <pc:docMk/>
            <pc:sldMasterMk cId="1820711067" sldId="2147483648"/>
            <ac:spMk id="11" creationId="{945FA0DB-88DE-1173-C92E-FAC8EB275E33}"/>
          </ac:spMkLst>
        </pc:spChg>
        <pc:spChg chg="add mod">
          <ac:chgData name="Sacha Santos Saboia Diniz Carvalho" userId="8c8591e8-d1f6-4a7c-b157-89e65545fcde" providerId="ADAL" clId="{B2C8C336-D801-41BF-963C-047937A24426}" dt="2025-10-03T12:28:30.860" v="121" actId="1076"/>
          <ac:spMkLst>
            <pc:docMk/>
            <pc:sldMasterMk cId="1820711067" sldId="2147483648"/>
            <ac:spMk id="11" creationId="{F9D125E1-405B-2417-F1BA-FAFE596BAFD2}"/>
          </ac:spMkLst>
        </pc:spChg>
        <pc:spChg chg="add mod">
          <ac:chgData name="Sacha Santos Saboia Diniz Carvalho" userId="8c8591e8-d1f6-4a7c-b157-89e65545fcde" providerId="ADAL" clId="{B2C8C336-D801-41BF-963C-047937A24426}" dt="2025-10-03T12:18:32.187" v="61"/>
          <ac:spMkLst>
            <pc:docMk/>
            <pc:sldMasterMk cId="1820711067" sldId="2147483648"/>
            <ac:spMk id="12" creationId="{A673201A-127F-1BFF-D950-18A80D17DD9D}"/>
          </ac:spMkLst>
        </pc:spChg>
        <pc:spChg chg="add mod">
          <ac:chgData name="Sacha Santos Saboia Diniz Carvalho" userId="8c8591e8-d1f6-4a7c-b157-89e65545fcde" providerId="ADAL" clId="{B2C8C336-D801-41BF-963C-047937A24426}" dt="2025-10-03T12:18:37.446" v="62"/>
          <ac:spMkLst>
            <pc:docMk/>
            <pc:sldMasterMk cId="1820711067" sldId="2147483648"/>
            <ac:spMk id="13" creationId="{4F94C81E-C0F7-4007-F63E-12815963507F}"/>
          </ac:spMkLst>
        </pc:spChg>
        <pc:spChg chg="add mod">
          <ac:chgData name="Sacha Santos Saboia Diniz Carvalho" userId="8c8591e8-d1f6-4a7c-b157-89e65545fcde" providerId="ADAL" clId="{B2C8C336-D801-41BF-963C-047937A24426}" dt="2025-10-03T12:18:37.446" v="62"/>
          <ac:spMkLst>
            <pc:docMk/>
            <pc:sldMasterMk cId="1820711067" sldId="2147483648"/>
            <ac:spMk id="14" creationId="{E4131A48-D517-872C-BDA4-042AFB0BEE9B}"/>
          </ac:spMkLst>
        </pc:spChg>
        <pc:spChg chg="add mod">
          <ac:chgData name="Sacha Santos Saboia Diniz Carvalho" userId="8c8591e8-d1f6-4a7c-b157-89e65545fcde" providerId="ADAL" clId="{B2C8C336-D801-41BF-963C-047937A24426}" dt="2025-10-03T12:18:37.446" v="62"/>
          <ac:spMkLst>
            <pc:docMk/>
            <pc:sldMasterMk cId="1820711067" sldId="2147483648"/>
            <ac:spMk id="15" creationId="{F5EB477C-1ABC-60F8-2357-53F3C3A5DD9F}"/>
          </ac:spMkLst>
        </pc:spChg>
        <pc:spChg chg="add mod">
          <ac:chgData name="Sacha Santos Saboia Diniz Carvalho" userId="8c8591e8-d1f6-4a7c-b157-89e65545fcde" providerId="ADAL" clId="{B2C8C336-D801-41BF-963C-047937A24426}" dt="2025-10-03T12:18:37.446" v="62"/>
          <ac:spMkLst>
            <pc:docMk/>
            <pc:sldMasterMk cId="1820711067" sldId="2147483648"/>
            <ac:spMk id="16" creationId="{51A264CB-DCED-2F44-FAD9-DFE748585C2B}"/>
          </ac:spMkLst>
        </pc:spChg>
        <pc:spChg chg="add mod">
          <ac:chgData name="Sacha Santos Saboia Diniz Carvalho" userId="8c8591e8-d1f6-4a7c-b157-89e65545fcde" providerId="ADAL" clId="{B2C8C336-D801-41BF-963C-047937A24426}" dt="2025-10-03T12:26:15.825" v="105" actId="14100"/>
          <ac:spMkLst>
            <pc:docMk/>
            <pc:sldMasterMk cId="1820711067" sldId="2147483648"/>
            <ac:spMk id="17" creationId="{29851628-844A-520A-6EE3-0B19DB67B62A}"/>
          </ac:spMkLst>
        </pc:spChg>
        <pc:spChg chg="add mod">
          <ac:chgData name="Sacha Santos Saboia Diniz Carvalho" userId="8c8591e8-d1f6-4a7c-b157-89e65545fcde" providerId="ADAL" clId="{B2C8C336-D801-41BF-963C-047937A24426}" dt="2025-10-03T12:26:17.574" v="106" actId="1076"/>
          <ac:spMkLst>
            <pc:docMk/>
            <pc:sldMasterMk cId="1820711067" sldId="2147483648"/>
            <ac:spMk id="18" creationId="{A6194C03-9694-D5C9-2A6C-C0423A13C0CF}"/>
          </ac:spMkLst>
        </pc:spChg>
        <pc:picChg chg="add del mod ord">
          <ac:chgData name="Sacha Santos Saboia Diniz Carvalho" userId="8c8591e8-d1f6-4a7c-b157-89e65545fcde" providerId="ADAL" clId="{B2C8C336-D801-41BF-963C-047937A24426}" dt="2025-10-03T12:19:03.400" v="69" actId="478"/>
          <ac:picMkLst>
            <pc:docMk/>
            <pc:sldMasterMk cId="1820711067" sldId="2147483648"/>
            <ac:picMk id="7" creationId="{F02D4B66-04CF-6BFB-C96B-2E35491BD48E}"/>
          </ac:picMkLst>
        </pc:picChg>
        <pc:picChg chg="add mod">
          <ac:chgData name="Sacha Santos Saboia Diniz Carvalho" userId="8c8591e8-d1f6-4a7c-b157-89e65545fcde" providerId="ADAL" clId="{B2C8C336-D801-41BF-963C-047937A24426}" dt="2025-10-03T12:06:46.610" v="45"/>
          <ac:picMkLst>
            <pc:docMk/>
            <pc:sldMasterMk cId="1820711067" sldId="2147483648"/>
            <ac:picMk id="8" creationId="{84AB7345-903A-4C8D-71DD-D62E748DCF70}"/>
          </ac:picMkLst>
        </pc:picChg>
        <pc:sldLayoutChg chg="addSp delSp modSp mod">
          <pc:chgData name="Sacha Santos Saboia Diniz Carvalho" userId="8c8591e8-d1f6-4a7c-b157-89e65545fcde" providerId="ADAL" clId="{B2C8C336-D801-41BF-963C-047937A24426}" dt="2025-10-03T12:54:28.014" v="198" actId="1076"/>
          <pc:sldLayoutMkLst>
            <pc:docMk/>
            <pc:sldMasterMk cId="1820711067" sldId="2147483648"/>
            <pc:sldLayoutMk cId="3043275985" sldId="2147483649"/>
          </pc:sldLayoutMkLst>
          <pc:spChg chg="add mod">
            <ac:chgData name="Sacha Santos Saboia Diniz Carvalho" userId="8c8591e8-d1f6-4a7c-b157-89e65545fcde" providerId="ADAL" clId="{B2C8C336-D801-41BF-963C-047937A24426}" dt="2025-10-03T12:48:57.484" v="123" actId="1076"/>
            <ac:spMkLst>
              <pc:docMk/>
              <pc:sldMasterMk cId="1820711067" sldId="2147483648"/>
              <pc:sldLayoutMk cId="3043275985" sldId="2147483649"/>
              <ac:spMk id="2" creationId="{74C5BBF3-DAED-7A29-AB99-463A2C7EA876}"/>
            </ac:spMkLst>
          </pc:spChg>
          <pc:spChg chg="del">
            <ac:chgData name="Sacha Santos Saboia Diniz Carvalho" userId="8c8591e8-d1f6-4a7c-b157-89e65545fcde" providerId="ADAL" clId="{B2C8C336-D801-41BF-963C-047937A24426}" dt="2025-10-03T12:01:55.002" v="11" actId="478"/>
            <ac:spMkLst>
              <pc:docMk/>
              <pc:sldMasterMk cId="1820711067" sldId="2147483648"/>
              <pc:sldLayoutMk cId="3043275985" sldId="2147483649"/>
              <ac:spMk id="2" creationId="{DB0A92EE-A4C5-DC26-9B7F-83AE2B7D494E}"/>
            </ac:spMkLst>
          </pc:spChg>
          <pc:spChg chg="add del">
            <ac:chgData name="Sacha Santos Saboia Diniz Carvalho" userId="8c8591e8-d1f6-4a7c-b157-89e65545fcde" providerId="ADAL" clId="{B2C8C336-D801-41BF-963C-047937A24426}" dt="2025-10-03T12:28:04.288" v="116" actId="11529"/>
            <ac:spMkLst>
              <pc:docMk/>
              <pc:sldMasterMk cId="1820711067" sldId="2147483648"/>
              <pc:sldLayoutMk cId="3043275985" sldId="2147483649"/>
              <ac:spMk id="3" creationId="{183302AD-5726-4ECD-D5C3-E553338C89FB}"/>
            </ac:spMkLst>
          </pc:spChg>
          <pc:spChg chg="del mod">
            <ac:chgData name="Sacha Santos Saboia Diniz Carvalho" userId="8c8591e8-d1f6-4a7c-b157-89e65545fcde" providerId="ADAL" clId="{B2C8C336-D801-41BF-963C-047937A24426}" dt="2025-10-03T12:01:53.781" v="10" actId="478"/>
            <ac:spMkLst>
              <pc:docMk/>
              <pc:sldMasterMk cId="1820711067" sldId="2147483648"/>
              <pc:sldLayoutMk cId="3043275985" sldId="2147483649"/>
              <ac:spMk id="3" creationId="{A2A9E023-F42F-9438-594D-2193415C3B09}"/>
            </ac:spMkLst>
          </pc:spChg>
          <pc:spChg chg="add mod">
            <ac:chgData name="Sacha Santos Saboia Diniz Carvalho" userId="8c8591e8-d1f6-4a7c-b157-89e65545fcde" providerId="ADAL" clId="{B2C8C336-D801-41BF-963C-047937A24426}" dt="2025-10-03T12:49:55.245" v="178" actId="20577"/>
            <ac:spMkLst>
              <pc:docMk/>
              <pc:sldMasterMk cId="1820711067" sldId="2147483648"/>
              <pc:sldLayoutMk cId="3043275985" sldId="2147483649"/>
              <ac:spMk id="7" creationId="{57EF15A6-66CE-F1E2-EBEF-1B3A58A05F8D}"/>
            </ac:spMkLst>
          </pc:spChg>
          <pc:spChg chg="add mod">
            <ac:chgData name="Sacha Santos Saboia Diniz Carvalho" userId="8c8591e8-d1f6-4a7c-b157-89e65545fcde" providerId="ADAL" clId="{B2C8C336-D801-41BF-963C-047937A24426}" dt="2025-10-03T12:01:01.592" v="2"/>
            <ac:spMkLst>
              <pc:docMk/>
              <pc:sldMasterMk cId="1820711067" sldId="2147483648"/>
              <pc:sldLayoutMk cId="3043275985" sldId="2147483649"/>
              <ac:spMk id="8" creationId="{7C41CE43-106A-8E00-DF99-2640B515C40C}"/>
            </ac:spMkLst>
          </pc:spChg>
          <pc:spChg chg="add mod">
            <ac:chgData name="Sacha Santos Saboia Diniz Carvalho" userId="8c8591e8-d1f6-4a7c-b157-89e65545fcde" providerId="ADAL" clId="{B2C8C336-D801-41BF-963C-047937A24426}" dt="2025-10-03T12:01:12.658" v="3"/>
            <ac:spMkLst>
              <pc:docMk/>
              <pc:sldMasterMk cId="1820711067" sldId="2147483648"/>
              <pc:sldLayoutMk cId="3043275985" sldId="2147483649"/>
              <ac:spMk id="9" creationId="{2AF66924-2E35-2E82-521B-F9E667711F10}"/>
            </ac:spMkLst>
          </pc:spChg>
          <pc:spChg chg="add mod">
            <ac:chgData name="Sacha Santos Saboia Diniz Carvalho" userId="8c8591e8-d1f6-4a7c-b157-89e65545fcde" providerId="ADAL" clId="{B2C8C336-D801-41BF-963C-047937A24426}" dt="2025-10-03T12:17:10.570" v="60" actId="962"/>
            <ac:spMkLst>
              <pc:docMk/>
              <pc:sldMasterMk cId="1820711067" sldId="2147483648"/>
              <pc:sldLayoutMk cId="3043275985" sldId="2147483649"/>
              <ac:spMk id="10" creationId="{16DFAEBD-7E91-FE71-EECD-CE78FB0633A3}"/>
            </ac:spMkLst>
          </pc:spChg>
          <pc:spChg chg="add del mod">
            <ac:chgData name="Sacha Santos Saboia Diniz Carvalho" userId="8c8591e8-d1f6-4a7c-b157-89e65545fcde" providerId="ADAL" clId="{B2C8C336-D801-41BF-963C-047937A24426}" dt="2025-10-03T12:01:57.285" v="12" actId="478"/>
            <ac:spMkLst>
              <pc:docMk/>
              <pc:sldMasterMk cId="1820711067" sldId="2147483648"/>
              <pc:sldLayoutMk cId="3043275985" sldId="2147483649"/>
              <ac:spMk id="11" creationId="{7C08FE14-7033-86E2-D6B8-37CF5F057831}"/>
            </ac:spMkLst>
          </pc:spChg>
          <pc:spChg chg="add del">
            <ac:chgData name="Sacha Santos Saboia Diniz Carvalho" userId="8c8591e8-d1f6-4a7c-b157-89e65545fcde" providerId="ADAL" clId="{B2C8C336-D801-41BF-963C-047937A24426}" dt="2025-10-03T12:02:07.716" v="13" actId="11529"/>
            <ac:spMkLst>
              <pc:docMk/>
              <pc:sldMasterMk cId="1820711067" sldId="2147483648"/>
              <pc:sldLayoutMk cId="3043275985" sldId="2147483649"/>
              <ac:spMk id="12" creationId="{E897736B-FDC1-3A37-D601-D58CADB27EAC}"/>
            </ac:spMkLst>
          </pc:spChg>
          <pc:spChg chg="add del mod">
            <ac:chgData name="Sacha Santos Saboia Diniz Carvalho" userId="8c8591e8-d1f6-4a7c-b157-89e65545fcde" providerId="ADAL" clId="{B2C8C336-D801-41BF-963C-047937A24426}" dt="2025-10-03T12:13:12.315" v="58" actId="478"/>
            <ac:spMkLst>
              <pc:docMk/>
              <pc:sldMasterMk cId="1820711067" sldId="2147483648"/>
              <pc:sldLayoutMk cId="3043275985" sldId="2147483649"/>
              <ac:spMk id="13" creationId="{1B3AECC9-2318-6DFB-7957-E70F53104F11}"/>
            </ac:spMkLst>
          </pc:spChg>
          <pc:spChg chg="add del mod">
            <ac:chgData name="Sacha Santos Saboia Diniz Carvalho" userId="8c8591e8-d1f6-4a7c-b157-89e65545fcde" providerId="ADAL" clId="{B2C8C336-D801-41BF-963C-047937A24426}" dt="2025-10-03T12:27:16.079" v="111" actId="478"/>
            <ac:spMkLst>
              <pc:docMk/>
              <pc:sldMasterMk cId="1820711067" sldId="2147483648"/>
              <pc:sldLayoutMk cId="3043275985" sldId="2147483649"/>
              <ac:spMk id="14" creationId="{EDAAAE99-74B5-7C7C-8261-7FF740F2AB56}"/>
            </ac:spMkLst>
          </pc:spChg>
          <pc:spChg chg="add del mod">
            <ac:chgData name="Sacha Santos Saboia Diniz Carvalho" userId="8c8591e8-d1f6-4a7c-b157-89e65545fcde" providerId="ADAL" clId="{B2C8C336-D801-41BF-963C-047937A24426}" dt="2025-10-03T12:49:09.477" v="126" actId="478"/>
            <ac:spMkLst>
              <pc:docMk/>
              <pc:sldMasterMk cId="1820711067" sldId="2147483648"/>
              <pc:sldLayoutMk cId="3043275985" sldId="2147483649"/>
              <ac:spMk id="15" creationId="{A9780D07-3C58-1E4A-4178-976B4A12DCC4}"/>
            </ac:spMkLst>
          </pc:spChg>
          <pc:spChg chg="add del mod">
            <ac:chgData name="Sacha Santos Saboia Diniz Carvalho" userId="8c8591e8-d1f6-4a7c-b157-89e65545fcde" providerId="ADAL" clId="{B2C8C336-D801-41BF-963C-047937A24426}" dt="2025-10-03T12:49:11.937" v="127" actId="478"/>
            <ac:spMkLst>
              <pc:docMk/>
              <pc:sldMasterMk cId="1820711067" sldId="2147483648"/>
              <pc:sldLayoutMk cId="3043275985" sldId="2147483649"/>
              <ac:spMk id="16" creationId="{A099E625-D5F5-2509-61EB-5D7B73645C5E}"/>
            </ac:spMkLst>
          </pc:spChg>
          <pc:spChg chg="add del mod">
            <ac:chgData name="Sacha Santos Saboia Diniz Carvalho" userId="8c8591e8-d1f6-4a7c-b157-89e65545fcde" providerId="ADAL" clId="{B2C8C336-D801-41BF-963C-047937A24426}" dt="2025-10-03T12:49:06.866" v="125" actId="478"/>
            <ac:spMkLst>
              <pc:docMk/>
              <pc:sldMasterMk cId="1820711067" sldId="2147483648"/>
              <pc:sldLayoutMk cId="3043275985" sldId="2147483649"/>
              <ac:spMk id="17" creationId="{1E8F11C0-F2A9-BF8F-2BE2-A63565CB8F97}"/>
            </ac:spMkLst>
          </pc:spChg>
          <pc:spChg chg="add del mod">
            <ac:chgData name="Sacha Santos Saboia Diniz Carvalho" userId="8c8591e8-d1f6-4a7c-b157-89e65545fcde" providerId="ADAL" clId="{B2C8C336-D801-41BF-963C-047937A24426}" dt="2025-10-03T12:49:05.248" v="124" actId="478"/>
            <ac:spMkLst>
              <pc:docMk/>
              <pc:sldMasterMk cId="1820711067" sldId="2147483648"/>
              <pc:sldLayoutMk cId="3043275985" sldId="2147483649"/>
              <ac:spMk id="18" creationId="{B138E559-1A02-1E18-4CAB-4A01BB398606}"/>
            </ac:spMkLst>
          </pc:spChg>
          <pc:spChg chg="add mod">
            <ac:chgData name="Sacha Santos Saboia Diniz Carvalho" userId="8c8591e8-d1f6-4a7c-b157-89e65545fcde" providerId="ADAL" clId="{B2C8C336-D801-41BF-963C-047937A24426}" dt="2025-10-03T12:54:22.312" v="197" actId="12"/>
            <ac:spMkLst>
              <pc:docMk/>
              <pc:sldMasterMk cId="1820711067" sldId="2147483648"/>
              <pc:sldLayoutMk cId="3043275985" sldId="2147483649"/>
              <ac:spMk id="19" creationId="{42FB7163-E7ED-49A8-4DD3-96D04EEB3D53}"/>
            </ac:spMkLst>
          </pc:spChg>
          <pc:spChg chg="add mod">
            <ac:chgData name="Sacha Santos Saboia Diniz Carvalho" userId="8c8591e8-d1f6-4a7c-b157-89e65545fcde" providerId="ADAL" clId="{B2C8C336-D801-41BF-963C-047937A24426}" dt="2025-10-03T12:50:05.307" v="181" actId="1076"/>
            <ac:spMkLst>
              <pc:docMk/>
              <pc:sldMasterMk cId="1820711067" sldId="2147483648"/>
              <pc:sldLayoutMk cId="3043275985" sldId="2147483649"/>
              <ac:spMk id="20" creationId="{1BD60995-F8F8-695A-856A-9D60BFB5BB1A}"/>
            </ac:spMkLst>
          </pc:spChg>
          <pc:spChg chg="add mod">
            <ac:chgData name="Sacha Santos Saboia Diniz Carvalho" userId="8c8591e8-d1f6-4a7c-b157-89e65545fcde" providerId="ADAL" clId="{B2C8C336-D801-41BF-963C-047937A24426}" dt="2025-10-03T12:50:12.175" v="185" actId="1076"/>
            <ac:spMkLst>
              <pc:docMk/>
              <pc:sldMasterMk cId="1820711067" sldId="2147483648"/>
              <pc:sldLayoutMk cId="3043275985" sldId="2147483649"/>
              <ac:spMk id="21" creationId="{89B361AB-7207-28A6-B1D2-7ED9FDC94E8B}"/>
            </ac:spMkLst>
          </pc:spChg>
          <pc:spChg chg="add mod">
            <ac:chgData name="Sacha Santos Saboia Diniz Carvalho" userId="8c8591e8-d1f6-4a7c-b157-89e65545fcde" providerId="ADAL" clId="{B2C8C336-D801-41BF-963C-047937A24426}" dt="2025-10-03T12:50:18.753" v="188" actId="14100"/>
            <ac:spMkLst>
              <pc:docMk/>
              <pc:sldMasterMk cId="1820711067" sldId="2147483648"/>
              <pc:sldLayoutMk cId="3043275985" sldId="2147483649"/>
              <ac:spMk id="22" creationId="{0651B948-8AD8-D4DF-8EFF-85FCC6D2C7C6}"/>
            </ac:spMkLst>
          </pc:spChg>
          <pc:spChg chg="add del mod">
            <ac:chgData name="Sacha Santos Saboia Diniz Carvalho" userId="8c8591e8-d1f6-4a7c-b157-89e65545fcde" providerId="ADAL" clId="{B2C8C336-D801-41BF-963C-047937A24426}" dt="2025-10-03T12:27:08.102" v="110" actId="478"/>
            <ac:spMkLst>
              <pc:docMk/>
              <pc:sldMasterMk cId="1820711067" sldId="2147483648"/>
              <pc:sldLayoutMk cId="3043275985" sldId="2147483649"/>
              <ac:spMk id="23" creationId="{80853F9C-687D-A678-4BBD-F25796BF3419}"/>
            </ac:spMkLst>
          </pc:spChg>
          <pc:spChg chg="add mod">
            <ac:chgData name="Sacha Santos Saboia Diniz Carvalho" userId="8c8591e8-d1f6-4a7c-b157-89e65545fcde" providerId="ADAL" clId="{B2C8C336-D801-41BF-963C-047937A24426}" dt="2025-10-03T12:54:15.998" v="193" actId="1076"/>
            <ac:spMkLst>
              <pc:docMk/>
              <pc:sldMasterMk cId="1820711067" sldId="2147483648"/>
              <pc:sldLayoutMk cId="3043275985" sldId="2147483649"/>
              <ac:spMk id="24" creationId="{CF57CB75-AB56-77E7-6BAB-9FB5C00CEA2F}"/>
            </ac:spMkLst>
          </pc:spChg>
          <pc:spChg chg="add mod">
            <ac:chgData name="Sacha Santos Saboia Diniz Carvalho" userId="8c8591e8-d1f6-4a7c-b157-89e65545fcde" providerId="ADAL" clId="{B2C8C336-D801-41BF-963C-047937A24426}" dt="2025-10-03T12:54:10.623" v="192" actId="113"/>
            <ac:spMkLst>
              <pc:docMk/>
              <pc:sldMasterMk cId="1820711067" sldId="2147483648"/>
              <pc:sldLayoutMk cId="3043275985" sldId="2147483649"/>
              <ac:spMk id="25" creationId="{82EEF0BA-1974-8E66-CE62-772CDD84B8EE}"/>
            </ac:spMkLst>
          </pc:spChg>
          <pc:spChg chg="add mod">
            <ac:chgData name="Sacha Santos Saboia Diniz Carvalho" userId="8c8591e8-d1f6-4a7c-b157-89e65545fcde" providerId="ADAL" clId="{B2C8C336-D801-41BF-963C-047937A24426}" dt="2025-10-03T12:54:28.014" v="198" actId="1076"/>
            <ac:spMkLst>
              <pc:docMk/>
              <pc:sldMasterMk cId="1820711067" sldId="2147483648"/>
              <pc:sldLayoutMk cId="3043275985" sldId="2147483649"/>
              <ac:spMk id="26" creationId="{7AD268EA-7C9C-2521-44D0-BD855A4028CA}"/>
            </ac:spMkLst>
          </pc:spChg>
          <pc:picChg chg="add del mod">
            <ac:chgData name="Sacha Santos Saboia Diniz Carvalho" userId="8c8591e8-d1f6-4a7c-b157-89e65545fcde" providerId="ADAL" clId="{B2C8C336-D801-41BF-963C-047937A24426}" dt="2025-10-03T12:01:52.393" v="8" actId="478"/>
            <ac:picMkLst>
              <pc:docMk/>
              <pc:sldMasterMk cId="1820711067" sldId="2147483648"/>
              <pc:sldLayoutMk cId="3043275985" sldId="2147483649"/>
              <ac:picMk id="7" creationId="{4B514079-78D5-48A0-B7D3-A61ED897042E}"/>
            </ac:picMkLst>
          </pc:pic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lide_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1296C91-2B3E-FA8C-9779-26E7E9973C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77B3B3-04AE-4B27-ABE5-ADC8C61FB209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C526E4-BB36-BEAF-55B7-C6907A45F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B1ECA39-28C9-5973-322E-EBE2082CCD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B30D3F-5094-436F-BE96-758482956F40}" type="slidenum">
              <a:rPr lang="pt-BR" smtClean="0"/>
              <a:t>‹nº›</a:t>
            </a:fld>
            <a:endParaRPr lang="pt-BR"/>
          </a:p>
        </p:txBody>
      </p:sp>
      <p:sp>
        <p:nvSpPr>
          <p:cNvPr id="8" name="CaixaDeTexto 10">
            <a:extLst>
              <a:ext uri="{FF2B5EF4-FFF2-40B4-BE49-F238E27FC236}">
                <a16:creationId xmlns:a16="http://schemas.microsoft.com/office/drawing/2014/main" id="{7C41CE43-106A-8E00-DF99-2640B515C40C}"/>
              </a:ext>
            </a:extLst>
          </p:cNvPr>
          <p:cNvSpPr txBox="1"/>
          <p:nvPr userDrawn="1"/>
        </p:nvSpPr>
        <p:spPr>
          <a:xfrm>
            <a:off x="9646015" y="122905"/>
            <a:ext cx="2043969" cy="338554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6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CME – SE  </a:t>
            </a:r>
          </a:p>
        </p:txBody>
      </p:sp>
      <p:sp>
        <p:nvSpPr>
          <p:cNvPr id="9" name="CaixaDeTexto 11">
            <a:extLst>
              <a:ext uri="{FF2B5EF4-FFF2-40B4-BE49-F238E27FC236}">
                <a16:creationId xmlns:a16="http://schemas.microsoft.com/office/drawing/2014/main" id="{2AF66924-2E35-2E82-521B-F9E667711F10}"/>
              </a:ext>
            </a:extLst>
          </p:cNvPr>
          <p:cNvSpPr txBox="1"/>
          <p:nvPr userDrawn="1"/>
        </p:nvSpPr>
        <p:spPr>
          <a:xfrm>
            <a:off x="8820422" y="597984"/>
            <a:ext cx="2609577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BR" sz="1400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ATUALIZAÇÃO EM  </a:t>
            </a:r>
          </a:p>
        </p:txBody>
      </p:sp>
      <p:sp>
        <p:nvSpPr>
          <p:cNvPr id="10" name="texto 1">
            <a:extLst>
              <a:ext uri="{FF2B5EF4-FFF2-40B4-BE49-F238E27FC236}">
                <a16:creationId xmlns:a16="http://schemas.microsoft.com/office/drawing/2014/main" id="{16DFAEBD-7E91-FE71-EECD-CE78FB0633A3}"/>
              </a:ext>
            </a:extLst>
          </p:cNvPr>
          <p:cNvSpPr txBox="1"/>
          <p:nvPr userDrawn="1"/>
        </p:nvSpPr>
        <p:spPr>
          <a:xfrm>
            <a:off x="267420" y="603250"/>
            <a:ext cx="2725946" cy="30777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pt-BR" sz="1400" b="1" dirty="0">
                <a:solidFill>
                  <a:srgbClr val="FFFFFF"/>
                </a:solidFill>
                <a:latin typeface="Calibri"/>
                <a:ea typeface="Calibri"/>
                <a:cs typeface="Calibri"/>
              </a:rPr>
              <a:t>ARBOVIROSES – SE </a:t>
            </a:r>
            <a:r>
              <a:rPr lang="pt-BR" sz="1400" b="1" dirty="0">
                <a:solidFill>
                  <a:schemeClr val="bg1"/>
                </a:solidFill>
                <a:latin typeface="Calibri"/>
                <a:ea typeface="Calibri"/>
                <a:cs typeface="Calibri"/>
              </a:rPr>
              <a:t> </a:t>
            </a:r>
          </a:p>
        </p:txBody>
      </p:sp>
      <p:sp>
        <p:nvSpPr>
          <p:cNvPr id="19" name="casos_provaveis">
            <a:extLst>
              <a:ext uri="{FF2B5EF4-FFF2-40B4-BE49-F238E27FC236}">
                <a16:creationId xmlns:a16="http://schemas.microsoft.com/office/drawing/2014/main" id="{42FB7163-E7ED-49A8-4DD3-96D04EEB3D53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902189" y="1890225"/>
            <a:ext cx="1772000" cy="461317"/>
          </a:xfrm>
          <a:prstGeom prst="rect">
            <a:avLst/>
          </a:prstGeom>
        </p:spPr>
        <p:txBody>
          <a:bodyPr/>
          <a:lstStyle>
            <a:lvl1pPr>
              <a:defRPr sz="2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2600" b="1"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 marL="914400" indent="0">
              <a:buFont typeface="Arial" panose="020B0604020202020204" pitchFamily="34" charset="0"/>
              <a:buNone/>
              <a:defRPr sz="2600" b="1"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 sz="2600" b="1"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 sz="2600" b="1"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2"/>
            <a:endParaRPr lang="pt-BR" dirty="0"/>
          </a:p>
        </p:txBody>
      </p:sp>
      <p:sp>
        <p:nvSpPr>
          <p:cNvPr id="20" name="incidencia">
            <a:extLst>
              <a:ext uri="{FF2B5EF4-FFF2-40B4-BE49-F238E27FC236}">
                <a16:creationId xmlns:a16="http://schemas.microsoft.com/office/drawing/2014/main" id="{1BD60995-F8F8-695A-856A-9D60BFB5BB1A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978976" y="2894726"/>
            <a:ext cx="1097089" cy="2746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2600" b="1"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 sz="2600" b="1"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 sz="2600" b="1"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 sz="2600" b="1"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1" name="obitos_confirmados">
            <a:extLst>
              <a:ext uri="{FF2B5EF4-FFF2-40B4-BE49-F238E27FC236}">
                <a16:creationId xmlns:a16="http://schemas.microsoft.com/office/drawing/2014/main" id="{89B361AB-7207-28A6-B1D2-7ED9FDC94E8B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3139381" y="1967164"/>
            <a:ext cx="1225586" cy="423955"/>
          </a:xfrm>
          <a:prstGeom prst="rect">
            <a:avLst/>
          </a:prstGeom>
          <a:noFill/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>
              <a:defRPr sz="2600" b="1">
                <a:solidFill>
                  <a:schemeClr val="bg1"/>
                </a:solidFill>
                <a:latin typeface="Montserrat" panose="00000500000000000000" pitchFamily="2" charset="0"/>
              </a:defRPr>
            </a:lvl2pPr>
            <a:lvl3pPr>
              <a:defRPr sz="2600" b="1">
                <a:solidFill>
                  <a:schemeClr val="bg1"/>
                </a:solidFill>
                <a:latin typeface="Montserrat" panose="00000500000000000000" pitchFamily="2" charset="0"/>
              </a:defRPr>
            </a:lvl3pPr>
            <a:lvl4pPr>
              <a:defRPr sz="2600" b="1">
                <a:solidFill>
                  <a:schemeClr val="bg1"/>
                </a:solidFill>
                <a:latin typeface="Montserrat" panose="00000500000000000000" pitchFamily="2" charset="0"/>
              </a:defRPr>
            </a:lvl4pPr>
            <a:lvl5pPr>
              <a:defRPr sz="2600" b="1">
                <a:solidFill>
                  <a:schemeClr val="bg1"/>
                </a:solidFill>
                <a:latin typeface="Montserrat" panose="00000500000000000000" pitchFamily="2" charset="0"/>
              </a:defRPr>
            </a:lvl5pPr>
          </a:lstStyle>
          <a:p>
            <a:pPr lvl="0"/>
            <a:endParaRPr lang="pt-BR" dirty="0"/>
          </a:p>
        </p:txBody>
      </p:sp>
      <p:sp>
        <p:nvSpPr>
          <p:cNvPr id="22" name="obitos_investi">
            <a:extLst>
              <a:ext uri="{FF2B5EF4-FFF2-40B4-BE49-F238E27FC236}">
                <a16:creationId xmlns:a16="http://schemas.microsoft.com/office/drawing/2014/main" id="{0651B948-8AD8-D4DF-8EFF-85FCC6D2C7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3139381" y="2773281"/>
            <a:ext cx="1225586" cy="358775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2600" b="1">
                <a:solidFill>
                  <a:schemeClr val="bg1"/>
                </a:solidFill>
                <a:latin typeface="Montserrat Medium" panose="00000600000000000000" pitchFamily="2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4" name="data">
            <a:extLst>
              <a:ext uri="{FF2B5EF4-FFF2-40B4-BE49-F238E27FC236}">
                <a16:creationId xmlns:a16="http://schemas.microsoft.com/office/drawing/2014/main" id="{CF57CB75-AB56-77E7-6BAB-9FB5C00CEA2F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>
          <a:xfrm>
            <a:off x="11353800" y="621327"/>
            <a:ext cx="1406107" cy="24288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5" name="SE_2">
            <a:extLst>
              <a:ext uri="{FF2B5EF4-FFF2-40B4-BE49-F238E27FC236}">
                <a16:creationId xmlns:a16="http://schemas.microsoft.com/office/drawing/2014/main" id="{82EEF0BA-1974-8E66-CE62-772CDD84B8EE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11583987" y="170738"/>
            <a:ext cx="734534" cy="242888"/>
          </a:xfrm>
          <a:prstGeom prst="rect">
            <a:avLst/>
          </a:prstGeom>
          <a:ln>
            <a:noFill/>
          </a:ln>
        </p:spPr>
        <p:txBody>
          <a:bodyPr>
            <a:noAutofit/>
          </a:bodyPr>
          <a:lstStyle>
            <a:lvl1pPr marL="0" indent="0">
              <a:buNone/>
              <a:defRPr sz="1400" b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6" name="SE">
            <a:extLst>
              <a:ext uri="{FF2B5EF4-FFF2-40B4-BE49-F238E27FC236}">
                <a16:creationId xmlns:a16="http://schemas.microsoft.com/office/drawing/2014/main" id="{7AD268EA-7C9C-2521-44D0-BD855A4028CA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757037" y="597984"/>
            <a:ext cx="917152" cy="30797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defRPr>
            </a:lvl1pPr>
          </a:lstStyle>
          <a:p>
            <a:pPr lvl="0"/>
            <a:endParaRPr lang="pt-BR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4C5BBF3-DAED-7A29-AB99-463A2C7EA8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070" y="1065556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 b="1">
                <a:solidFill>
                  <a:srgbClr val="EC9230"/>
                </a:solidFill>
                <a:latin typeface="Century Gothic" panose="020B0502020202020204" pitchFamily="34" charset="0"/>
              </a:defRPr>
            </a:lvl1pPr>
          </a:lstStyle>
          <a:p>
            <a:r>
              <a:rPr lang="pt-BR" dirty="0"/>
              <a:t>Clique para editar o título Mestre</a:t>
            </a:r>
          </a:p>
        </p:txBody>
      </p:sp>
      <p:sp>
        <p:nvSpPr>
          <p:cNvPr id="7" name="compara_2024">
            <a:extLst>
              <a:ext uri="{FF2B5EF4-FFF2-40B4-BE49-F238E27FC236}">
                <a16:creationId xmlns:a16="http://schemas.microsoft.com/office/drawing/2014/main" id="{57EF15A6-66CE-F1E2-EBEF-1B3A58A05F8D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4996012" y="2985102"/>
            <a:ext cx="2199975" cy="35877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>
                <a:solidFill>
                  <a:schemeClr val="bg1"/>
                </a:solidFill>
                <a:latin typeface="Montserrat" panose="00000500000000000000" pitchFamily="2" charset="0"/>
              </a:defRPr>
            </a:lvl1pPr>
            <a:lvl2pPr marL="457200" indent="0">
              <a:buNone/>
              <a:defRPr/>
            </a:lvl2pPr>
          </a:lstStyle>
          <a:p>
            <a:pPr lvl="0"/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432759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 descr="Interface gráfica do usuário, Texto, Aplicativo">
            <a:extLst>
              <a:ext uri="{FF2B5EF4-FFF2-40B4-BE49-F238E27FC236}">
                <a16:creationId xmlns:a16="http://schemas.microsoft.com/office/drawing/2014/main" id="{F02D4B66-04CF-6BFB-C96B-2E35491BD48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0" y="0"/>
            <a:ext cx="12189532" cy="6858000"/>
          </a:xfrm>
          <a:prstGeom prst="rect">
            <a:avLst/>
          </a:prstGeom>
        </p:spPr>
      </p:pic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BA36DCB-B286-4C7F-3705-537891A297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577B3B3-04AE-4B27-ABE5-ADC8C61FB209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B0CF2D-BC14-1DA2-F6F9-EF53FD9CBD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F1FF7E-BEDC-92A9-EC81-580EFF7973B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DB30D3F-5094-436F-BE96-758482956F40}" type="slidenum">
              <a:rPr lang="pt-BR" smtClean="0"/>
              <a:t>‹nº›</a:t>
            </a:fld>
            <a:endParaRPr lang="pt-BR"/>
          </a:p>
        </p:txBody>
      </p:sp>
      <p:pic>
        <p:nvPicPr>
          <p:cNvPr id="8" name="Imagem 7">
            <a:extLst>
              <a:ext uri="{FF2B5EF4-FFF2-40B4-BE49-F238E27FC236}">
                <a16:creationId xmlns:a16="http://schemas.microsoft.com/office/drawing/2014/main" id="{84AB7345-903A-4C8D-71DD-D62E748DCF70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757146" y="6309204"/>
            <a:ext cx="2280685" cy="459416"/>
          </a:xfrm>
          <a:prstGeom prst="rect">
            <a:avLst/>
          </a:prstGeom>
        </p:spPr>
      </p:pic>
      <p:sp>
        <p:nvSpPr>
          <p:cNvPr id="17" name="Retângulo 16">
            <a:extLst>
              <a:ext uri="{FF2B5EF4-FFF2-40B4-BE49-F238E27FC236}">
                <a16:creationId xmlns:a16="http://schemas.microsoft.com/office/drawing/2014/main" id="{29851628-844A-520A-6EE3-0B19DB67B62A}"/>
              </a:ext>
            </a:extLst>
          </p:cNvPr>
          <p:cNvSpPr/>
          <p:nvPr userDrawn="1"/>
        </p:nvSpPr>
        <p:spPr>
          <a:xfrm>
            <a:off x="564357" y="1684858"/>
            <a:ext cx="4114800" cy="2030960"/>
          </a:xfrm>
          <a:prstGeom prst="rect">
            <a:avLst/>
          </a:prstGeom>
          <a:solidFill>
            <a:srgbClr val="225D1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8" name="Retângulo 17">
            <a:extLst>
              <a:ext uri="{FF2B5EF4-FFF2-40B4-BE49-F238E27FC236}">
                <a16:creationId xmlns:a16="http://schemas.microsoft.com/office/drawing/2014/main" id="{A6194C03-9694-D5C9-2A6C-C0423A13C0CF}"/>
              </a:ext>
            </a:extLst>
          </p:cNvPr>
          <p:cNvSpPr/>
          <p:nvPr userDrawn="1"/>
        </p:nvSpPr>
        <p:spPr>
          <a:xfrm>
            <a:off x="4821426" y="2858568"/>
            <a:ext cx="1724181" cy="85725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extBox 28">
            <a:extLst>
              <a:ext uri="{FF2B5EF4-FFF2-40B4-BE49-F238E27FC236}">
                <a16:creationId xmlns:a16="http://schemas.microsoft.com/office/drawing/2014/main" id="{FC06D8FC-1379-7874-CBFD-B5B7DE84097D}"/>
              </a:ext>
            </a:extLst>
          </p:cNvPr>
          <p:cNvSpPr txBox="1"/>
          <p:nvPr userDrawn="1"/>
        </p:nvSpPr>
        <p:spPr>
          <a:xfrm>
            <a:off x="847738" y="2407179"/>
            <a:ext cx="1169191" cy="3590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78"/>
              </a:lnSpc>
            </a:pPr>
            <a:r>
              <a:rPr lang="en-US" sz="1250" b="1" spc="125" dirty="0">
                <a:solidFill>
                  <a:schemeClr val="bg1"/>
                </a:solidFill>
                <a:latin typeface="Montserrat Medium"/>
              </a:rPr>
              <a:t>CASOS PROVÁVEIS</a:t>
            </a:r>
            <a:endParaRPr lang="en-US" sz="1250" dirty="0">
              <a:solidFill>
                <a:schemeClr val="bg1"/>
              </a:solidFill>
            </a:endParaRPr>
          </a:p>
        </p:txBody>
      </p:sp>
      <p:sp>
        <p:nvSpPr>
          <p:cNvPr id="3" name="TextBox 30">
            <a:extLst>
              <a:ext uri="{FF2B5EF4-FFF2-40B4-BE49-F238E27FC236}">
                <a16:creationId xmlns:a16="http://schemas.microsoft.com/office/drawing/2014/main" id="{F9D08C9A-E0F3-DE29-DBEA-C08EE3F9CE41}"/>
              </a:ext>
            </a:extLst>
          </p:cNvPr>
          <p:cNvSpPr txBox="1"/>
          <p:nvPr userDrawn="1"/>
        </p:nvSpPr>
        <p:spPr>
          <a:xfrm>
            <a:off x="706626" y="3287193"/>
            <a:ext cx="1451413" cy="17953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78"/>
              </a:lnSpc>
            </a:pPr>
            <a:r>
              <a:rPr lang="en-US" sz="1250" b="1" spc="125" dirty="0">
                <a:solidFill>
                  <a:schemeClr val="bg1"/>
                </a:solidFill>
                <a:latin typeface="Montserrat Medium"/>
                <a:ea typeface="Nunito Bold"/>
                <a:cs typeface="Nunito Bold"/>
                <a:sym typeface="Nunito Bold"/>
              </a:rPr>
              <a:t>INCIDÊNCIA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9" name="TextBox 32">
            <a:extLst>
              <a:ext uri="{FF2B5EF4-FFF2-40B4-BE49-F238E27FC236}">
                <a16:creationId xmlns:a16="http://schemas.microsoft.com/office/drawing/2014/main" id="{F7CF28B5-E555-5D1A-0CA6-B9A065484637}"/>
              </a:ext>
            </a:extLst>
          </p:cNvPr>
          <p:cNvSpPr txBox="1"/>
          <p:nvPr userDrawn="1"/>
        </p:nvSpPr>
        <p:spPr>
          <a:xfrm>
            <a:off x="2862011" y="2407588"/>
            <a:ext cx="1570917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78"/>
              </a:lnSpc>
            </a:pPr>
            <a:r>
              <a:rPr lang="en-US" sz="1200" b="1" spc="125" dirty="0">
                <a:solidFill>
                  <a:schemeClr val="bg1"/>
                </a:solidFill>
                <a:latin typeface="Montserrat Medium"/>
                <a:ea typeface="Nunito Bold"/>
                <a:cs typeface="Nunito Bold"/>
                <a:sym typeface="Nunito Bold"/>
              </a:rPr>
              <a:t>ÓBITOS CONFIRMADOS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0" name="TextBox 33">
            <a:extLst>
              <a:ext uri="{FF2B5EF4-FFF2-40B4-BE49-F238E27FC236}">
                <a16:creationId xmlns:a16="http://schemas.microsoft.com/office/drawing/2014/main" id="{0788198A-98A7-795D-055D-1C072214F0AE}"/>
              </a:ext>
            </a:extLst>
          </p:cNvPr>
          <p:cNvSpPr txBox="1"/>
          <p:nvPr userDrawn="1"/>
        </p:nvSpPr>
        <p:spPr>
          <a:xfrm>
            <a:off x="2880702" y="3137855"/>
            <a:ext cx="1570917" cy="35907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>
              <a:lnSpc>
                <a:spcPts val="1378"/>
              </a:lnSpc>
            </a:pPr>
            <a:r>
              <a:rPr lang="en-US" sz="1250" b="1" spc="125" dirty="0">
                <a:solidFill>
                  <a:schemeClr val="bg1"/>
                </a:solidFill>
                <a:latin typeface="Montserrat Medium"/>
                <a:ea typeface="Nunito Bold"/>
                <a:cs typeface="Nunito Bold"/>
                <a:sym typeface="Nunito Bold"/>
              </a:rPr>
              <a:t>ÓBITOS EM INVESTIGAÇÃO</a:t>
            </a:r>
            <a:endParaRPr lang="pt-BR" dirty="0">
              <a:solidFill>
                <a:schemeClr val="bg1"/>
              </a:solidFill>
            </a:endParaRPr>
          </a:p>
        </p:txBody>
      </p:sp>
      <p:sp>
        <p:nvSpPr>
          <p:cNvPr id="11" name="CaixaDeTexto 36">
            <a:extLst>
              <a:ext uri="{FF2B5EF4-FFF2-40B4-BE49-F238E27FC236}">
                <a16:creationId xmlns:a16="http://schemas.microsoft.com/office/drawing/2014/main" id="{F9D125E1-405B-2417-F1BA-FAFE596BAFD2}"/>
              </a:ext>
            </a:extLst>
          </p:cNvPr>
          <p:cNvSpPr txBox="1"/>
          <p:nvPr userDrawn="1"/>
        </p:nvSpPr>
        <p:spPr>
          <a:xfrm>
            <a:off x="4742353" y="3260415"/>
            <a:ext cx="1882325" cy="41262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>
            <a:defPPr>
              <a:defRPr lang="pt-BR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pt-BR" sz="1000" dirty="0">
                <a:solidFill>
                  <a:schemeClr val="bg1"/>
                </a:solidFill>
                <a:latin typeface="Montserrat Medium"/>
              </a:rPr>
              <a:t>Comparado ao mesmo período de 2024</a:t>
            </a:r>
          </a:p>
        </p:txBody>
      </p:sp>
    </p:spTree>
    <p:extLst>
      <p:ext uri="{BB962C8B-B14F-4D97-AF65-F5344CB8AC3E}">
        <p14:creationId xmlns:p14="http://schemas.microsoft.com/office/powerpoint/2010/main" val="18207110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B534C9-1B52-55BD-3778-174D0A3B6B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endParaRPr lang="pt-BR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71690D8-6A46-3FBC-4366-343711DD3855}"/>
              </a:ext>
            </a:extLst>
          </p:cNvPr>
          <p:cNvSpPr>
            <a:spLocks noGrp="1"/>
          </p:cNvSpPr>
          <p:nvPr>
            <p:ph type="subTitle" idx="4294967295"/>
          </p:nvPr>
        </p:nvSpPr>
        <p:spPr>
          <a:xfrm>
            <a:off x="716478" y="3605932"/>
            <a:ext cx="9144000" cy="1655762"/>
          </a:xfrm>
          <a:prstGeom prst="rect">
            <a:avLst/>
          </a:prstGeom>
        </p:spPr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93444755"/>
      </p:ext>
    </p:extLst>
  </p:cSld>
  <p:clrMapOvr>
    <a:masterClrMapping/>
  </p:clrMapOvr>
</p:sld>
</file>

<file path=ppt/theme/theme1.xml><?xml version="1.0" encoding="utf-8"?>
<a:theme xmlns:a="http://schemas.openxmlformats.org/drawingml/2006/main" name="C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8" baseType="lpstr">
      <vt:lpstr>Aptos</vt:lpstr>
      <vt:lpstr>Arial</vt:lpstr>
      <vt:lpstr>Calibri</vt:lpstr>
      <vt:lpstr>Century Gothic</vt:lpstr>
      <vt:lpstr>Montserrat</vt:lpstr>
      <vt:lpstr>Montserrat Medium</vt:lpstr>
      <vt:lpstr>CME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Sacha Santos Saboia Diniz Carvalho</dc:creator>
  <cp:lastModifiedBy>Sacha Santos Saboia Diniz Carvalho</cp:lastModifiedBy>
  <cp:revision>1</cp:revision>
  <dcterms:created xsi:type="dcterms:W3CDTF">2025-10-03T11:59:41Z</dcterms:created>
  <dcterms:modified xsi:type="dcterms:W3CDTF">2025-10-03T12:54:29Z</dcterms:modified>
</cp:coreProperties>
</file>