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DEE4"/>
    <a:srgbClr val="CBEFFF"/>
    <a:srgbClr val="E4AF3E"/>
    <a:srgbClr val="EDC288"/>
    <a:srgbClr val="E4D9D7"/>
    <a:srgbClr val="E4C18D"/>
    <a:srgbClr val="FC6AFC"/>
    <a:srgbClr val="F9A3FC"/>
    <a:srgbClr val="985DAD"/>
    <a:srgbClr val="8F8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3"/>
  </p:normalViewPr>
  <p:slideViewPr>
    <p:cSldViewPr snapToGrid="0" snapToObjects="1">
      <p:cViewPr>
        <p:scale>
          <a:sx n="117" d="100"/>
          <a:sy n="117" d="100"/>
        </p:scale>
        <p:origin x="90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C5F3-7C2A-6E45-94FD-CD4CCA6DC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B6B60-7D4E-7A43-8E14-1220F2C8B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2A54-672C-9746-BF4F-1E8C5BB6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3C4-1442-E041-B021-6AEDA6CB3EF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6008F-C247-8540-B001-DD06854E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05E4-77C2-9149-B23B-B457B887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EA6D-E7D0-264F-B9B8-47216B16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3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9F8F-9A93-E546-A118-0A02A833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358DA-976F-044B-A7FD-FA12417C4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78506-96E6-1F45-BC8C-B444290D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3C4-1442-E041-B021-6AEDA6CB3EF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CA8CC-C6EF-5642-8B67-2C446923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23B25-7440-AB41-9944-BCB66547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EA6D-E7D0-264F-B9B8-47216B16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6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E60CB-2D6F-C24D-ADC7-C97CF5219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6A4D3-A77F-EF47-A107-4904879D0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A163C-3A2B-DA48-87F3-C7BB747D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3C4-1442-E041-B021-6AEDA6CB3EF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FE9E3-5679-E348-AE2D-198805D6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8AC1-AE7D-2743-A9CB-FFDA02DD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EA6D-E7D0-264F-B9B8-47216B16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2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607C-568F-EB46-8D78-29823BBB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F225A-B7BA-A94E-9415-4FA3B0D9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13E3-29F2-934B-87B0-D299094C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3C4-1442-E041-B021-6AEDA6CB3EF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0552D-F263-F54A-89C4-A9D931B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6CE45-A994-D243-8A0B-B674EC97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EA6D-E7D0-264F-B9B8-47216B16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280B-0CC1-F246-BE30-7FF4C5A3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FF205-BBD9-5B4A-A797-EAB4B90F5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E28DB-B7A2-F34A-AF25-2B63BD53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3C4-1442-E041-B021-6AEDA6CB3EF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5EAB2-949E-8B4F-B320-33EBFED1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CB247-5588-6942-B828-365752DD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EA6D-E7D0-264F-B9B8-47216B16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06C0-F8FA-3147-AF7B-F7DB7D6E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79B3-DB7F-C148-8D62-EE3A9A7D0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5D1ED-1772-C147-AE28-17ADDDC9B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5157F-1A0A-A949-9C7F-FF2C3B6E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3C4-1442-E041-B021-6AEDA6CB3EF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30AF9-00A5-EE47-97F0-880E1EB4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B6B3F-8433-F44B-A325-B79E7737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EA6D-E7D0-264F-B9B8-47216B16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3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F724-31C4-B047-813F-8D18AC26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B9BE9-C61F-8E42-8504-A491D605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57E42-5C32-764D-93BD-6D3973A8E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5280F-68CB-DF4F-9C2C-C0B67BC78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0373E-9992-DD43-8C96-5AB8B1E39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12AF7-A09A-854B-AD8F-57ABC5DD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3C4-1442-E041-B021-6AEDA6CB3EF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A6E85-D77C-B948-A0B9-6968154E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16AA4-4AE9-F341-B59C-DA9B079C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EA6D-E7D0-264F-B9B8-47216B16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5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23A8-B723-0E4F-8998-368C59BE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DB8FE-09C6-F843-9627-99E99E1F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3C4-1442-E041-B021-6AEDA6CB3EF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B43B8-596C-9E47-8F1D-7BAE61F0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CBC4F-A5F4-E742-B27F-0570B401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EA6D-E7D0-264F-B9B8-47216B16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76166-45F0-3140-A11F-6E697F58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3C4-1442-E041-B021-6AEDA6CB3EF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93CD4-54E3-CD4B-8756-9D232DF1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0BBF1-1844-8341-91D7-6418A455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EA6D-E7D0-264F-B9B8-47216B16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B29B-E27D-8B49-BC25-163D7DEE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3F12-14A3-4E44-9947-4CD3F1695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3D839-4083-A145-8491-53F8D519B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432D3-2B1F-7040-9638-6C521129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3C4-1442-E041-B021-6AEDA6CB3EF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44FE9-8A5F-E042-8A0E-FA6E420B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DA4CF-38CD-1A45-93FF-08E4652D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EA6D-E7D0-264F-B9B8-47216B16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6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8FD1-6941-584D-8369-0A1C2420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DD6D3-6079-764F-A3A4-7B1A458BB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3D47A-86EF-B54A-9373-C75E69ABD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5AA03-FD81-E546-A78B-F7F93BCE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3C4-1442-E041-B021-6AEDA6CB3EF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81CAB-636D-2840-A70D-85BB3B45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A5F6F-FEAA-8140-88FF-4B5BFB55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EA6D-E7D0-264F-B9B8-47216B16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4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61122-9CD2-E044-A94A-114C1E55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EE98C-3767-D64B-853A-CC8B12B46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CF7C3-FE1D-5344-9F91-6FECB750B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5F3C4-1442-E041-B021-6AEDA6CB3EF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5F124-EFAA-7245-A538-D93823B32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ECA41-0612-044A-A74E-D84028E5B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EEA6D-E7D0-264F-B9B8-47216B16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C62B1FE-091C-6544-8FF7-01050650A062}"/>
              </a:ext>
            </a:extLst>
          </p:cNvPr>
          <p:cNvGrpSpPr/>
          <p:nvPr/>
        </p:nvGrpSpPr>
        <p:grpSpPr>
          <a:xfrm>
            <a:off x="772207" y="5141458"/>
            <a:ext cx="10647586" cy="653142"/>
            <a:chOff x="353785" y="5127171"/>
            <a:chExt cx="11136086" cy="653142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1000">
                <a:srgbClr val="E4D9D7"/>
              </a:gs>
              <a:gs pos="83000">
                <a:srgbClr val="93DEE4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C54C2F-966C-8F4A-9D6A-F1FA82590D2E}"/>
                </a:ext>
              </a:extLst>
            </p:cNvPr>
            <p:cNvSpPr/>
            <p:nvPr/>
          </p:nvSpPr>
          <p:spPr>
            <a:xfrm>
              <a:off x="353785" y="5127171"/>
              <a:ext cx="11136086" cy="653142"/>
            </a:xfrm>
            <a:prstGeom prst="rect">
              <a:avLst/>
            </a:prstGeom>
            <a:grpFill/>
            <a:ln>
              <a:solidFill>
                <a:srgbClr val="985DAD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3C1A55B-3543-2045-B39E-4A2F49C885E0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15" y="5127171"/>
              <a:ext cx="0" cy="65314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3B039D-FD55-FC44-A2CC-408C78C0E722}"/>
                </a:ext>
              </a:extLst>
            </p:cNvPr>
            <p:cNvCxnSpPr>
              <a:cxnSpLocks/>
            </p:cNvCxnSpPr>
            <p:nvPr/>
          </p:nvCxnSpPr>
          <p:spPr>
            <a:xfrm>
              <a:off x="2993572" y="5127171"/>
              <a:ext cx="0" cy="65314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0F6B6C8-29B6-FD45-8321-6D2CE8EA05E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1" y="5127171"/>
              <a:ext cx="0" cy="65314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26E255-2788-8F44-9EFB-F9F4D4608520}"/>
                </a:ext>
              </a:extLst>
            </p:cNvPr>
            <p:cNvCxnSpPr>
              <a:cxnSpLocks/>
            </p:cNvCxnSpPr>
            <p:nvPr/>
          </p:nvCxnSpPr>
          <p:spPr>
            <a:xfrm>
              <a:off x="5508172" y="5127171"/>
              <a:ext cx="0" cy="65314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76D847D-437D-F546-8732-92C08B37296D}"/>
                </a:ext>
              </a:extLst>
            </p:cNvPr>
            <p:cNvCxnSpPr>
              <a:cxnSpLocks/>
            </p:cNvCxnSpPr>
            <p:nvPr/>
          </p:nvCxnSpPr>
          <p:spPr>
            <a:xfrm>
              <a:off x="6716486" y="5127171"/>
              <a:ext cx="0" cy="65314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749D71C-E8FD-7B4F-AC54-1DD702BD1AE4}"/>
                </a:ext>
              </a:extLst>
            </p:cNvPr>
            <p:cNvCxnSpPr>
              <a:cxnSpLocks/>
            </p:cNvCxnSpPr>
            <p:nvPr/>
          </p:nvCxnSpPr>
          <p:spPr>
            <a:xfrm>
              <a:off x="7901669" y="5127171"/>
              <a:ext cx="0" cy="65314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91545B-4167-674B-ADDF-7C3E4C07EDF4}"/>
                </a:ext>
              </a:extLst>
            </p:cNvPr>
            <p:cNvSpPr txBox="1"/>
            <p:nvPr/>
          </p:nvSpPr>
          <p:spPr>
            <a:xfrm>
              <a:off x="468088" y="5269076"/>
              <a:ext cx="103958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Week-2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226404-294C-BC44-A8D1-EA23C6939FD0}"/>
                </a:ext>
              </a:extLst>
            </p:cNvPr>
            <p:cNvSpPr txBox="1"/>
            <p:nvPr/>
          </p:nvSpPr>
          <p:spPr>
            <a:xfrm>
              <a:off x="1812473" y="5269076"/>
              <a:ext cx="10776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Week-3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3AA1E7-3C22-814A-A1B5-5804BAC93B32}"/>
                </a:ext>
              </a:extLst>
            </p:cNvPr>
            <p:cNvSpPr txBox="1"/>
            <p:nvPr/>
          </p:nvSpPr>
          <p:spPr>
            <a:xfrm>
              <a:off x="3096988" y="5269076"/>
              <a:ext cx="103413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Week-4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DA472-45F0-974A-9D00-B3D6FD2820E2}"/>
                </a:ext>
              </a:extLst>
            </p:cNvPr>
            <p:cNvSpPr txBox="1"/>
            <p:nvPr/>
          </p:nvSpPr>
          <p:spPr>
            <a:xfrm>
              <a:off x="4381502" y="5269076"/>
              <a:ext cx="102325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Week-5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7F08C5-ACBB-C546-97A4-1FE1DD1AB44B}"/>
                </a:ext>
              </a:extLst>
            </p:cNvPr>
            <p:cNvSpPr txBox="1"/>
            <p:nvPr/>
          </p:nvSpPr>
          <p:spPr>
            <a:xfrm>
              <a:off x="5644245" y="5269076"/>
              <a:ext cx="101067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Week-6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D1A628-503D-334B-BCE3-A56712C7FE16}"/>
                </a:ext>
              </a:extLst>
            </p:cNvPr>
            <p:cNvSpPr txBox="1"/>
            <p:nvPr/>
          </p:nvSpPr>
          <p:spPr>
            <a:xfrm>
              <a:off x="6809018" y="5269076"/>
              <a:ext cx="96066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Week-7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A73FAB-4B42-E74C-B2FB-DECAA10D88B3}"/>
                </a:ext>
              </a:extLst>
            </p:cNvPr>
            <p:cNvSpPr txBox="1"/>
            <p:nvPr/>
          </p:nvSpPr>
          <p:spPr>
            <a:xfrm>
              <a:off x="8033658" y="5269076"/>
              <a:ext cx="10531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Week-8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42A3AE-6F8E-0647-95E0-BC9304FB3926}"/>
                </a:ext>
              </a:extLst>
            </p:cNvPr>
            <p:cNvCxnSpPr/>
            <p:nvPr/>
          </p:nvCxnSpPr>
          <p:spPr>
            <a:xfrm>
              <a:off x="9113384" y="5127171"/>
              <a:ext cx="0" cy="65314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A0A6AC-637E-4F47-B649-41D04EE695FB}"/>
                </a:ext>
              </a:extLst>
            </p:cNvPr>
            <p:cNvCxnSpPr/>
            <p:nvPr/>
          </p:nvCxnSpPr>
          <p:spPr>
            <a:xfrm>
              <a:off x="10335987" y="5127171"/>
              <a:ext cx="0" cy="65314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543E2F-F8C9-8E45-94DD-C7A5E80B6327}"/>
                </a:ext>
              </a:extLst>
            </p:cNvPr>
            <p:cNvSpPr txBox="1"/>
            <p:nvPr/>
          </p:nvSpPr>
          <p:spPr>
            <a:xfrm>
              <a:off x="9267486" y="5269076"/>
              <a:ext cx="96593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Week-9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560369-BB4A-264F-BCCD-3CBC0E126D17}"/>
                </a:ext>
              </a:extLst>
            </p:cNvPr>
            <p:cNvSpPr txBox="1"/>
            <p:nvPr/>
          </p:nvSpPr>
          <p:spPr>
            <a:xfrm>
              <a:off x="10438551" y="5269076"/>
              <a:ext cx="105131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Week-10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88FD5A-6DB5-084F-BDA5-7CB1B7594381}"/>
              </a:ext>
            </a:extLst>
          </p:cNvPr>
          <p:cNvCxnSpPr/>
          <p:nvPr/>
        </p:nvCxnSpPr>
        <p:spPr>
          <a:xfrm flipV="1">
            <a:off x="11418425" y="2929957"/>
            <a:ext cx="0" cy="2202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273678-F1EA-0941-B622-58B51AF4A2AC}"/>
              </a:ext>
            </a:extLst>
          </p:cNvPr>
          <p:cNvCxnSpPr/>
          <p:nvPr/>
        </p:nvCxnSpPr>
        <p:spPr>
          <a:xfrm flipV="1">
            <a:off x="10316526" y="2953428"/>
            <a:ext cx="0" cy="2202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506CA0-64ED-2148-B0DB-06D7A865AE83}"/>
              </a:ext>
            </a:extLst>
          </p:cNvPr>
          <p:cNvCxnSpPr>
            <a:cxnSpLocks/>
          </p:cNvCxnSpPr>
          <p:nvPr/>
        </p:nvCxnSpPr>
        <p:spPr>
          <a:xfrm flipH="1" flipV="1">
            <a:off x="780102" y="774584"/>
            <a:ext cx="7072" cy="4357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02D202-5535-2946-AA17-7A35FD399695}"/>
              </a:ext>
            </a:extLst>
          </p:cNvPr>
          <p:cNvSpPr txBox="1"/>
          <p:nvPr/>
        </p:nvSpPr>
        <p:spPr>
          <a:xfrm>
            <a:off x="-119990" y="2859200"/>
            <a:ext cx="10014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Tasks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272D37-EF3A-A34E-98C1-62D2D56270C2}"/>
              </a:ext>
            </a:extLst>
          </p:cNvPr>
          <p:cNvSpPr/>
          <p:nvPr/>
        </p:nvSpPr>
        <p:spPr>
          <a:xfrm>
            <a:off x="10324966" y="4246907"/>
            <a:ext cx="1086932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Final Presentation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2F06-E5F9-BC42-968D-60F22A70EA2B}"/>
              </a:ext>
            </a:extLst>
          </p:cNvPr>
          <p:cNvSpPr txBox="1"/>
          <p:nvPr/>
        </p:nvSpPr>
        <p:spPr>
          <a:xfrm>
            <a:off x="5312276" y="5954534"/>
            <a:ext cx="10014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Time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D66A0C-577D-9C45-9D7D-E77BE3F87E79}"/>
              </a:ext>
            </a:extLst>
          </p:cNvPr>
          <p:cNvSpPr/>
          <p:nvPr/>
        </p:nvSpPr>
        <p:spPr>
          <a:xfrm>
            <a:off x="4383850" y="230298"/>
            <a:ext cx="2942451" cy="5442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Capstone Gannt Chart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5995A9-F1EA-0744-8242-04BF9CAAE6F7}"/>
              </a:ext>
            </a:extLst>
          </p:cNvPr>
          <p:cNvSpPr/>
          <p:nvPr/>
        </p:nvSpPr>
        <p:spPr>
          <a:xfrm>
            <a:off x="2065209" y="1741859"/>
            <a:ext cx="1889925" cy="957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Wrangling</a:t>
            </a:r>
          </a:p>
          <a:p>
            <a:pPr algn="ctr"/>
            <a:r>
              <a:rPr lang="en-US" sz="1400" dirty="0"/>
              <a:t>(Plasticizers)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4A5A33-7971-4447-9059-3FC14027250D}"/>
              </a:ext>
            </a:extLst>
          </p:cNvPr>
          <p:cNvSpPr/>
          <p:nvPr/>
        </p:nvSpPr>
        <p:spPr>
          <a:xfrm>
            <a:off x="3962208" y="2729377"/>
            <a:ext cx="2893592" cy="867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Descriptor Analysis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34BE59-3C96-9E41-9965-FE3CE66A68BA}"/>
              </a:ext>
            </a:extLst>
          </p:cNvPr>
          <p:cNvSpPr/>
          <p:nvPr/>
        </p:nvSpPr>
        <p:spPr>
          <a:xfrm>
            <a:off x="6869943" y="3651714"/>
            <a:ext cx="2263467" cy="56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 alternative molecules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345AA6-EDC5-7141-9D1B-348AE2CA7672}"/>
              </a:ext>
            </a:extLst>
          </p:cNvPr>
          <p:cNvSpPr/>
          <p:nvPr/>
        </p:nvSpPr>
        <p:spPr>
          <a:xfrm>
            <a:off x="2065210" y="1018015"/>
            <a:ext cx="3247066" cy="67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Wrangling</a:t>
            </a:r>
          </a:p>
          <a:p>
            <a:pPr algn="ctr"/>
            <a:r>
              <a:rPr lang="en-US" sz="1400" dirty="0"/>
              <a:t>(small molecules)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2FE05E9-4A3B-2C46-B291-7B4554BB078A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312276" y="1356633"/>
            <a:ext cx="26612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E2FD7D-E31A-FD4F-AD59-EC190447A7E7}"/>
              </a:ext>
            </a:extLst>
          </p:cNvPr>
          <p:cNvCxnSpPr>
            <a:cxnSpLocks/>
          </p:cNvCxnSpPr>
          <p:nvPr/>
        </p:nvCxnSpPr>
        <p:spPr>
          <a:xfrm>
            <a:off x="7973537" y="1365820"/>
            <a:ext cx="1336" cy="229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89D2624-93AA-FC43-AD0B-C37F5CFB86FD}"/>
              </a:ext>
            </a:extLst>
          </p:cNvPr>
          <p:cNvSpPr/>
          <p:nvPr/>
        </p:nvSpPr>
        <p:spPr>
          <a:xfrm>
            <a:off x="6869943" y="4281969"/>
            <a:ext cx="2270539" cy="57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 alternative molecules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6878AD-704B-184A-A82B-211BE4670E5B}"/>
              </a:ext>
            </a:extLst>
          </p:cNvPr>
          <p:cNvSpPr/>
          <p:nvPr/>
        </p:nvSpPr>
        <p:spPr>
          <a:xfrm>
            <a:off x="9161153" y="4557969"/>
            <a:ext cx="1146453" cy="56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Built-in Margin</a:t>
            </a:r>
          </a:p>
        </p:txBody>
      </p:sp>
    </p:spTree>
    <p:extLst>
      <p:ext uri="{BB962C8B-B14F-4D97-AF65-F5344CB8AC3E}">
        <p14:creationId xmlns:p14="http://schemas.microsoft.com/office/powerpoint/2010/main" val="90321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37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Nisarg Joshi</dc:creator>
  <cp:lastModifiedBy>Orion Dollar</cp:lastModifiedBy>
  <cp:revision>8</cp:revision>
  <dcterms:created xsi:type="dcterms:W3CDTF">2020-04-10T23:47:36Z</dcterms:created>
  <dcterms:modified xsi:type="dcterms:W3CDTF">2020-04-14T21:18:20Z</dcterms:modified>
</cp:coreProperties>
</file>