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4" r:id="rId4"/>
    <p:sldId id="259" r:id="rId5"/>
    <p:sldId id="260" r:id="rId6"/>
    <p:sldId id="269" r:id="rId7"/>
    <p:sldId id="261" r:id="rId8"/>
    <p:sldId id="268" r:id="rId9"/>
    <p:sldId id="270" r:id="rId10"/>
    <p:sldId id="271" r:id="rId11"/>
    <p:sldId id="263" r:id="rId12"/>
    <p:sldId id="265" r:id="rId13"/>
    <p:sldId id="262" r:id="rId14"/>
    <p:sldId id="266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1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98C5-5561-4F78-861E-BDE19E01D56C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79AC34D-FFF6-4EA9-9520-AD9C4641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2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98C5-5561-4F78-861E-BDE19E01D56C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79AC34D-FFF6-4EA9-9520-AD9C4641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4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98C5-5561-4F78-861E-BDE19E01D56C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79AC34D-FFF6-4EA9-9520-AD9C464132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1151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98C5-5561-4F78-861E-BDE19E01D56C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79AC34D-FFF6-4EA9-9520-AD9C4641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27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98C5-5561-4F78-861E-BDE19E01D56C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79AC34D-FFF6-4EA9-9520-AD9C464132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078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98C5-5561-4F78-861E-BDE19E01D56C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79AC34D-FFF6-4EA9-9520-AD9C4641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17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98C5-5561-4F78-861E-BDE19E01D56C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C34D-FFF6-4EA9-9520-AD9C4641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8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98C5-5561-4F78-861E-BDE19E01D56C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C34D-FFF6-4EA9-9520-AD9C4641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3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98C5-5561-4F78-861E-BDE19E01D56C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C34D-FFF6-4EA9-9520-AD9C4641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7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98C5-5561-4F78-861E-BDE19E01D56C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79AC34D-FFF6-4EA9-9520-AD9C4641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98C5-5561-4F78-861E-BDE19E01D56C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79AC34D-FFF6-4EA9-9520-AD9C4641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1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98C5-5561-4F78-861E-BDE19E01D56C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79AC34D-FFF6-4EA9-9520-AD9C4641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4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98C5-5561-4F78-861E-BDE19E01D56C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C34D-FFF6-4EA9-9520-AD9C4641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6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98C5-5561-4F78-861E-BDE19E01D56C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C34D-FFF6-4EA9-9520-AD9C4641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5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98C5-5561-4F78-861E-BDE19E01D56C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AC34D-FFF6-4EA9-9520-AD9C4641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6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98C5-5561-4F78-861E-BDE19E01D56C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79AC34D-FFF6-4EA9-9520-AD9C4641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0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498C5-5561-4F78-861E-BDE19E01D56C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79AC34D-FFF6-4EA9-9520-AD9C46413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raham/twitteroauth" TargetMode="External"/><Relationship Id="rId2" Type="http://schemas.openxmlformats.org/officeDocument/2006/relationships/hyperlink" Target="https://dev.twitter.com/rest/publi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CollabTunes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Divit Singh</a:t>
            </a:r>
          </a:p>
          <a:p>
            <a:r>
              <a:rPr lang="en-US" dirty="0" smtClean="0"/>
              <a:t>Sanchit Chadha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9524" y="2133600"/>
            <a:ext cx="4714875" cy="3777622"/>
          </a:xfrm>
        </p:spPr>
        <p:txBody>
          <a:bodyPr/>
          <a:lstStyle/>
          <a:p>
            <a:r>
              <a:rPr lang="en-US" dirty="0" smtClean="0"/>
              <a:t>Album contains album metadata</a:t>
            </a:r>
          </a:p>
          <a:p>
            <a:r>
              <a:rPr lang="en-US" dirty="0" smtClean="0"/>
              <a:t>Collaborators contains bidirectional association between users</a:t>
            </a:r>
          </a:p>
          <a:p>
            <a:r>
              <a:rPr lang="en-US" dirty="0" smtClean="0"/>
              <a:t>Comment contains all comment metadata for a user</a:t>
            </a:r>
          </a:p>
          <a:p>
            <a:r>
              <a:rPr lang="en-US" dirty="0" smtClean="0"/>
              <a:t>Event contains all event types for a user</a:t>
            </a:r>
          </a:p>
          <a:p>
            <a:r>
              <a:rPr lang="en-US" dirty="0" smtClean="0"/>
              <a:t>Track contains information about uploaded songs</a:t>
            </a:r>
          </a:p>
          <a:p>
            <a:r>
              <a:rPr lang="en-US" dirty="0" smtClean="0"/>
              <a:t>User contains user profile and permissions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51" y="2974661"/>
            <a:ext cx="2371652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8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Twitter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42415" y="2133600"/>
            <a:ext cx="6792010" cy="3777622"/>
          </a:xfrm>
        </p:spPr>
        <p:txBody>
          <a:bodyPr/>
          <a:lstStyle/>
          <a:p>
            <a:r>
              <a:rPr lang="en-US" dirty="0"/>
              <a:t>Utilize the REST APIs of Twitter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dev.twitter.com/rest/public</a:t>
            </a:r>
            <a:r>
              <a:rPr lang="en-US" dirty="0" smtClean="0"/>
              <a:t> </a:t>
            </a:r>
          </a:p>
          <a:p>
            <a:r>
              <a:rPr lang="en-US" dirty="0" smtClean="0"/>
              <a:t>Needed </a:t>
            </a:r>
            <a:r>
              <a:rPr lang="en-US" dirty="0" err="1" smtClean="0"/>
              <a:t>OAuth</a:t>
            </a:r>
            <a:r>
              <a:rPr lang="en-US" dirty="0" smtClean="0"/>
              <a:t> to communicate with API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github.com/abraham/twitteroauth</a:t>
            </a:r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 err="1" smtClean="0"/>
              <a:t>OAuth</a:t>
            </a:r>
            <a:r>
              <a:rPr lang="en-US" dirty="0" smtClean="0"/>
              <a:t> library in PHP</a:t>
            </a:r>
          </a:p>
          <a:p>
            <a:r>
              <a:rPr lang="en-US" dirty="0" smtClean="0"/>
              <a:t>Easy implementation of code</a:t>
            </a:r>
          </a:p>
          <a:p>
            <a:pPr lvl="1"/>
            <a:r>
              <a:rPr lang="en-US" dirty="0" smtClean="0"/>
              <a:t>GET https</a:t>
            </a:r>
            <a:r>
              <a:rPr lang="en-US" dirty="0"/>
              <a:t>://</a:t>
            </a:r>
            <a:r>
              <a:rPr lang="en-US" dirty="0" smtClean="0"/>
              <a:t>api.twitter.com/1.1/search/tweets.json</a:t>
            </a:r>
            <a:endParaRPr lang="en-US" dirty="0"/>
          </a:p>
          <a:p>
            <a:pPr lvl="1"/>
            <a:r>
              <a:rPr lang="en-US" dirty="0" smtClean="0"/>
              <a:t>POST </a:t>
            </a:r>
            <a:r>
              <a:rPr lang="en-US" dirty="0"/>
              <a:t>https://api.twitter.com/1.1/lists/members/create.json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723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Dynamically Updating Twitter Feed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33" y="2427445"/>
            <a:ext cx="7104485" cy="333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5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Extension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42415" y="2322993"/>
            <a:ext cx="6591985" cy="3777622"/>
          </a:xfrm>
        </p:spPr>
        <p:txBody>
          <a:bodyPr/>
          <a:lstStyle/>
          <a:p>
            <a:r>
              <a:rPr lang="en-US" dirty="0" smtClean="0"/>
              <a:t>Chrome Extension</a:t>
            </a:r>
          </a:p>
          <a:p>
            <a:r>
              <a:rPr lang="en-US" dirty="0" smtClean="0"/>
              <a:t>youtubeinmp3.com API</a:t>
            </a:r>
          </a:p>
          <a:p>
            <a:r>
              <a:rPr lang="en-US" dirty="0" smtClean="0"/>
              <a:t>JQuery and Bootstrap</a:t>
            </a:r>
          </a:p>
          <a:p>
            <a:r>
              <a:rPr lang="en-US" dirty="0" smtClean="0"/>
              <a:t>JQuery Post and Get</a:t>
            </a:r>
          </a:p>
        </p:txBody>
      </p:sp>
    </p:spTree>
    <p:extLst>
      <p:ext uri="{BB962C8B-B14F-4D97-AF65-F5344CB8AC3E}">
        <p14:creationId xmlns:p14="http://schemas.microsoft.com/office/powerpoint/2010/main" val="398953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Extension API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6" y="2573504"/>
            <a:ext cx="8971469" cy="34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903524" cy="1280890"/>
          </a:xfrm>
        </p:spPr>
        <p:txBody>
          <a:bodyPr/>
          <a:lstStyle/>
          <a:p>
            <a:r>
              <a:rPr lang="en-US" dirty="0" smtClean="0"/>
              <a:t>Purpose and 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and share music</a:t>
            </a:r>
          </a:p>
          <a:p>
            <a:r>
              <a:rPr lang="en-US" dirty="0" smtClean="0"/>
              <a:t>Community of artists</a:t>
            </a:r>
          </a:p>
          <a:p>
            <a:r>
              <a:rPr lang="en-US" dirty="0"/>
              <a:t>Anyone with an interest in music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6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accounts and roles</a:t>
            </a:r>
          </a:p>
          <a:p>
            <a:r>
              <a:rPr lang="en-US" dirty="0" smtClean="0"/>
              <a:t>Upload and download MP3/M4A files</a:t>
            </a:r>
          </a:p>
          <a:p>
            <a:r>
              <a:rPr lang="en-US" dirty="0" smtClean="0"/>
              <a:t>Bidirectional collaboration</a:t>
            </a:r>
          </a:p>
          <a:p>
            <a:r>
              <a:rPr lang="en-US" dirty="0" smtClean="0"/>
              <a:t>Comments</a:t>
            </a:r>
          </a:p>
          <a:p>
            <a:r>
              <a:rPr lang="en-US" dirty="0" smtClean="0"/>
              <a:t>Activity/Event Feed</a:t>
            </a:r>
          </a:p>
          <a:p>
            <a:r>
              <a:rPr lang="en-US" dirty="0" smtClean="0"/>
              <a:t>Twitter Feed</a:t>
            </a:r>
          </a:p>
          <a:p>
            <a:r>
              <a:rPr lang="en-US" dirty="0" smtClean="0"/>
              <a:t>Chrome Browser Extension adds YouTube to MP3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and Extension Demo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Frontend</a:t>
            </a:r>
            <a:endParaRPr lang="en-US" dirty="0"/>
          </a:p>
        </p:txBody>
      </p:sp>
      <p:pic>
        <p:nvPicPr>
          <p:cNvPr id="10" name="Picture 2" descr="http://www.logicalimagination.com/Content/DesignLogos/bootstrap2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737" y="1661212"/>
            <a:ext cx="3175000" cy="68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mentormate.com/wp-content/uploads/2011/07/j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737" y="2733028"/>
            <a:ext cx="3175000" cy="72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plift-wplift.netdna-ssl.com/wp-content/uploads/2014/07/html-css-j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66" y="3847412"/>
            <a:ext cx="4237543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5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138487"/>
            <a:ext cx="5438775" cy="185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71" y="1678856"/>
            <a:ext cx="2086659" cy="2785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87" y="4604103"/>
            <a:ext cx="1724025" cy="210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Backend</a:t>
            </a:r>
            <a:endParaRPr lang="en-US" dirty="0"/>
          </a:p>
        </p:txBody>
      </p:sp>
      <p:pic>
        <p:nvPicPr>
          <p:cNvPr id="2050" name="Picture 2" descr="http://www.inquidia.com/sites/default/files/mysql-logo%5B1%5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00" y="1905000"/>
            <a:ext cx="217714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2/27/PHP-logo.svg/2000px-PHP-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32" y="4636695"/>
            <a:ext cx="1908479" cy="101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pload.wikimedia.org/wikipedia/commons/thumb/a/a0/MVC-Process.svg/2000px-MVC-Process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350" y="1435153"/>
            <a:ext cx="4454525" cy="489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4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Application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2529589"/>
            <a:ext cx="2543175" cy="2543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61" y="2408220"/>
            <a:ext cx="2086659" cy="27859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633" y="2636155"/>
            <a:ext cx="1871889" cy="233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682" y="2612711"/>
            <a:ext cx="6343650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11" y="2477055"/>
            <a:ext cx="2086659" cy="278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166</Words>
  <Application>Microsoft Office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CollabTunes</vt:lpstr>
      <vt:lpstr>Purpose and Target Audience</vt:lpstr>
      <vt:lpstr>Features</vt:lpstr>
      <vt:lpstr>Application and Extension Demo</vt:lpstr>
      <vt:lpstr>Architecture - Frontend</vt:lpstr>
      <vt:lpstr>Frontend Example</vt:lpstr>
      <vt:lpstr>Architecture - Backend</vt:lpstr>
      <vt:lpstr>MVC Application Structure</vt:lpstr>
      <vt:lpstr>Backend Example</vt:lpstr>
      <vt:lpstr>Database</vt:lpstr>
      <vt:lpstr>Architecture – Twitter API</vt:lpstr>
      <vt:lpstr>Dynamically Updating Twitter Feed</vt:lpstr>
      <vt:lpstr>Architecture - Extension</vt:lpstr>
      <vt:lpstr>Browser Extension API Implementation</vt:lpstr>
      <vt:lpstr>Questions?</vt:lpstr>
    </vt:vector>
  </TitlesOfParts>
  <Company>VT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CollabTunes</dc:title>
  <dc:creator>Sanchit Chadha</dc:creator>
  <cp:lastModifiedBy>Sanchit Chadha</cp:lastModifiedBy>
  <cp:revision>9</cp:revision>
  <dcterms:created xsi:type="dcterms:W3CDTF">2014-12-02T07:42:44Z</dcterms:created>
  <dcterms:modified xsi:type="dcterms:W3CDTF">2014-12-02T09:21:34Z</dcterms:modified>
</cp:coreProperties>
</file>