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mp3" ContentType="audio/unknown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60" r:id="rId4"/>
    <p:sldId id="259" r:id="rId5"/>
    <p:sldId id="262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3902"/>
    <a:srgbClr val="934505"/>
    <a:srgbClr val="FFB3BA"/>
    <a:srgbClr val="FF8947"/>
    <a:srgbClr val="FF9C6A"/>
    <a:srgbClr val="FFC87F"/>
    <a:srgbClr val="D7FFFB"/>
    <a:srgbClr val="CDFFFB"/>
    <a:srgbClr val="A3FFF6"/>
    <a:srgbClr val="58585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58598-892E-C649-B5D5-B899263FFC3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7487-E4A4-8948-A0E2-A2651D8976D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3085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17487-E4A4-8948-A0E2-A2651D8976D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322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8813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4761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1083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26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6532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3977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34219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9156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85539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4366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219988-EE20-EE45-B4BF-A21C252E6BD4}" type="datetimeFigureOut">
              <a:rPr lang="fr-FR" smtClean="0"/>
              <a:pPr/>
              <a:t>20/03/2016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8538EA-8D99-8142-BB7F-923C6030CBF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7512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322" y="16335"/>
            <a:ext cx="9091542" cy="31314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997302886"/>
              </p:ext>
            </p:extLst>
          </p:nvPr>
        </p:nvGraphicFramePr>
        <p:xfrm>
          <a:off x="185100" y="3228522"/>
          <a:ext cx="8663890" cy="3578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6389"/>
                <a:gridCol w="866389"/>
                <a:gridCol w="866389"/>
                <a:gridCol w="866389"/>
                <a:gridCol w="866389"/>
                <a:gridCol w="866389"/>
                <a:gridCol w="866389"/>
                <a:gridCol w="866389"/>
                <a:gridCol w="866389"/>
                <a:gridCol w="866389"/>
              </a:tblGrid>
              <a:tr h="45339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Arial"/>
                          <a:cs typeface="Arial"/>
                        </a:rPr>
                        <a:t>C 111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rial"/>
                          <a:cs typeface="Arial"/>
                        </a:rPr>
                        <a:t>C 114</a:t>
                      </a:r>
                    </a:p>
                    <a:p>
                      <a:pPr algn="ctr"/>
                      <a:r>
                        <a:rPr lang="fr-FR" sz="1400" dirty="0" smtClean="0">
                          <a:latin typeface="Arial"/>
                          <a:cs typeface="Arial"/>
                        </a:rPr>
                        <a:t>C 116</a:t>
                      </a:r>
                      <a:endParaRPr lang="fr-FR" sz="1400" dirty="0" smtClean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Arial"/>
                          <a:cs typeface="Arial"/>
                        </a:rPr>
                        <a:t>C 129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Arial"/>
                          <a:cs typeface="Arial"/>
                        </a:rPr>
                        <a:t>C 131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rail"/>
                          <a:cs typeface="Arail"/>
                        </a:rPr>
                        <a:t>C128</a:t>
                      </a:r>
                      <a:endParaRPr lang="fr-FR" sz="1400" dirty="0">
                        <a:latin typeface="Arail"/>
                        <a:cs typeface="Arai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latin typeface="Arail"/>
                          <a:cs typeface="Arail"/>
                        </a:rPr>
                        <a:t>C122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</a:tr>
              <a:tr h="44432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dirty="0" smtClean="0"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</a:tr>
              <a:tr h="2066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</a:tr>
              <a:tr h="502241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AE</a:t>
                      </a:r>
                      <a:endParaRPr lang="fr-FR" sz="2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fr-FR" sz="2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</a:tr>
              <a:tr h="462292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fr-FR" sz="2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</a:tr>
              <a:tr h="138377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</a:tr>
              <a:tr h="46317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fr-FR" sz="2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DT</a:t>
                      </a:r>
                      <a:endParaRPr lang="fr-FR" sz="2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</a:tr>
              <a:tr h="44635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fr-FR" sz="2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F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AT</a:t>
                      </a:r>
                      <a:endParaRPr lang="fr-FR" sz="24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FFB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er 11"/>
          <p:cNvGrpSpPr/>
          <p:nvPr userDrawn="1"/>
        </p:nvGrpSpPr>
        <p:grpSpPr>
          <a:xfrm>
            <a:off x="71675" y="757616"/>
            <a:ext cx="1349834" cy="786706"/>
            <a:chOff x="71675" y="757616"/>
            <a:chExt cx="1349834" cy="786706"/>
          </a:xfrm>
        </p:grpSpPr>
        <p:sp>
          <p:nvSpPr>
            <p:cNvPr id="4" name="ZoneTexte 3"/>
            <p:cNvSpPr txBox="1"/>
            <p:nvPr userDrawn="1"/>
          </p:nvSpPr>
          <p:spPr>
            <a:xfrm>
              <a:off x="593679" y="1267323"/>
              <a:ext cx="463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/>
                  </a:solidFill>
                  <a:latin typeface="Arial"/>
                  <a:cs typeface="Arial"/>
                </a:rPr>
                <a:t>AE</a:t>
              </a:r>
              <a:endParaRPr lang="fr-FR" sz="12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5" name="Grouper 4"/>
            <p:cNvGrpSpPr/>
            <p:nvPr userDrawn="1"/>
          </p:nvGrpSpPr>
          <p:grpSpPr>
            <a:xfrm>
              <a:off x="71675" y="1405822"/>
              <a:ext cx="1349834" cy="0"/>
              <a:chOff x="71675" y="1405822"/>
              <a:chExt cx="1349834" cy="0"/>
            </a:xfrm>
          </p:grpSpPr>
          <p:cxnSp>
            <p:nvCxnSpPr>
              <p:cNvPr id="6" name="Connecteur droit 5"/>
              <p:cNvCxnSpPr/>
              <p:nvPr/>
            </p:nvCxnSpPr>
            <p:spPr>
              <a:xfrm>
                <a:off x="71675" y="1405822"/>
                <a:ext cx="608400" cy="0"/>
              </a:xfrm>
              <a:prstGeom prst="line">
                <a:avLst/>
              </a:prstGeom>
              <a:ln w="508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/>
              <p:cNvCxnSpPr/>
              <p:nvPr/>
            </p:nvCxnSpPr>
            <p:spPr>
              <a:xfrm>
                <a:off x="908245" y="1405822"/>
                <a:ext cx="513264" cy="0"/>
              </a:xfrm>
              <a:prstGeom prst="line">
                <a:avLst/>
              </a:prstGeom>
              <a:ln w="50800" cmpd="sng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7"/>
              <p:cNvCxnSpPr/>
              <p:nvPr/>
            </p:nvCxnSpPr>
            <p:spPr>
              <a:xfrm>
                <a:off x="265307" y="1405822"/>
                <a:ext cx="374650" cy="0"/>
              </a:xfrm>
              <a:prstGeom prst="line">
                <a:avLst/>
              </a:prstGeom>
              <a:ln w="50800" cmpd="sng">
                <a:solidFill>
                  <a:schemeClr val="tx1">
                    <a:lumMod val="65000"/>
                    <a:lumOff val="35000"/>
                  </a:schemeClr>
                </a:solidFill>
                <a:tailEnd type="stealt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ZoneTexte 8"/>
            <p:cNvSpPr txBox="1"/>
            <p:nvPr userDrawn="1"/>
          </p:nvSpPr>
          <p:spPr>
            <a:xfrm>
              <a:off x="247424" y="1115984"/>
              <a:ext cx="25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fr-FR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0" name="ZoneTexte 9"/>
            <p:cNvSpPr txBox="1"/>
            <p:nvPr userDrawn="1"/>
          </p:nvSpPr>
          <p:spPr>
            <a:xfrm>
              <a:off x="147315" y="757616"/>
              <a:ext cx="7075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>
                      <a:lumMod val="85000"/>
                    </a:schemeClr>
                  </a:solidFill>
                </a:rPr>
                <a:t>Annonce</a:t>
              </a:r>
              <a:endParaRPr lang="fr-FR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Ellipse 10"/>
            <p:cNvSpPr/>
            <p:nvPr userDrawn="1"/>
          </p:nvSpPr>
          <p:spPr>
            <a:xfrm>
              <a:off x="684407" y="1292162"/>
              <a:ext cx="219075" cy="21907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>
                <a:latin typeface="Arial"/>
                <a:cs typeface="Arial"/>
              </a:endParaRPr>
            </a:p>
          </p:txBody>
        </p:sp>
      </p:grpSp>
      <p:grpSp>
        <p:nvGrpSpPr>
          <p:cNvPr id="13" name="Grouper 12"/>
          <p:cNvGrpSpPr/>
          <p:nvPr userDrawn="1"/>
        </p:nvGrpSpPr>
        <p:grpSpPr>
          <a:xfrm>
            <a:off x="800091" y="990994"/>
            <a:ext cx="773113" cy="391785"/>
            <a:chOff x="800091" y="990994"/>
            <a:chExt cx="773113" cy="391785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1136641" y="1300229"/>
              <a:ext cx="133350" cy="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1136641" y="1300229"/>
              <a:ext cx="0" cy="8255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079011" y="990994"/>
              <a:ext cx="494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111</a:t>
              </a:r>
              <a:endParaRPr lang="fr-FR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00091" y="1002581"/>
              <a:ext cx="469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</a:rPr>
                <a:t>ZAp</a:t>
              </a:r>
              <a:endParaRPr lang="fr-F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47752" y="1234536"/>
              <a:ext cx="132698" cy="12268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9" name="ZoneTexte 18"/>
          <p:cNvSpPr txBox="1"/>
          <p:nvPr userDrawn="1"/>
        </p:nvSpPr>
        <p:spPr>
          <a:xfrm>
            <a:off x="1945478" y="284971"/>
            <a:ext cx="39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>
                    <a:lumMod val="85000"/>
                  </a:schemeClr>
                </a:solidFill>
              </a:rPr>
              <a:t>Di</a:t>
            </a:r>
            <a:endParaRPr lang="fr-FR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869866" y="284971"/>
            <a:ext cx="39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>
                    <a:lumMod val="85000"/>
                  </a:schemeClr>
                </a:solidFill>
              </a:rPr>
              <a:t>ATr</a:t>
            </a:r>
            <a:endParaRPr lang="fr-FR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Accolade ouvrante 20"/>
          <p:cNvSpPr/>
          <p:nvPr userDrawn="1"/>
        </p:nvSpPr>
        <p:spPr>
          <a:xfrm>
            <a:off x="4130193" y="273422"/>
            <a:ext cx="132698" cy="536062"/>
          </a:xfrm>
          <a:prstGeom prst="leftBrace">
            <a:avLst>
              <a:gd name="adj1" fmla="val 128455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 userDrawn="1"/>
        </p:nvSpPr>
        <p:spPr>
          <a:xfrm>
            <a:off x="3460188" y="258124"/>
            <a:ext cx="675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/>
                <a:cs typeface="Arial"/>
              </a:rPr>
              <a:t>Voies</a:t>
            </a:r>
          </a:p>
          <a:p>
            <a:r>
              <a:rPr lang="fr-FR" sz="1400" dirty="0" smtClean="0">
                <a:solidFill>
                  <a:schemeClr val="bg1"/>
                </a:solidFill>
                <a:latin typeface="Arial"/>
                <a:cs typeface="Arial"/>
              </a:rPr>
              <a:t>3 et 5</a:t>
            </a:r>
            <a:endParaRPr lang="fr-FR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3" name="Grouper 22"/>
          <p:cNvGrpSpPr/>
          <p:nvPr userDrawn="1"/>
        </p:nvGrpSpPr>
        <p:grpSpPr>
          <a:xfrm>
            <a:off x="4329240" y="383176"/>
            <a:ext cx="1893039" cy="1070447"/>
            <a:chOff x="4329240" y="383176"/>
            <a:chExt cx="1893039" cy="1070447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4329240" y="729158"/>
              <a:ext cx="1661167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 flipV="1">
              <a:off x="5418408" y="729158"/>
              <a:ext cx="500270" cy="454459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 flipV="1">
              <a:off x="4329240" y="383176"/>
              <a:ext cx="415145" cy="34598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5368606" y="687883"/>
              <a:ext cx="99604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6122675" y="1453623"/>
              <a:ext cx="99604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>
              <a:cxnSpLocks noChangeAspect="1"/>
            </p:cNvCxnSpPr>
            <p:nvPr/>
          </p:nvCxnSpPr>
          <p:spPr>
            <a:xfrm flipH="1" flipV="1">
              <a:off x="5944008" y="1208710"/>
              <a:ext cx="225117" cy="20450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/>
          <p:cNvSpPr txBox="1"/>
          <p:nvPr userDrawn="1"/>
        </p:nvSpPr>
        <p:spPr>
          <a:xfrm>
            <a:off x="1317625" y="1397514"/>
            <a:ext cx="609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FF00"/>
                </a:solidFill>
                <a:latin typeface="Arial"/>
                <a:cs typeface="Arial"/>
              </a:rPr>
              <a:t>103a</a:t>
            </a:r>
            <a:endParaRPr lang="fr-FR" sz="11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590584" y="1098475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z13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32" name="ZoneTexte 31"/>
          <p:cNvSpPr txBox="1"/>
          <p:nvPr userDrawn="1"/>
        </p:nvSpPr>
        <p:spPr>
          <a:xfrm>
            <a:off x="765941" y="2262230"/>
            <a:ext cx="463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fr-FR" sz="1200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endParaRPr lang="fr-FR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33" name="Connecteur droit 32"/>
          <p:cNvCxnSpPr/>
          <p:nvPr userDrawn="1"/>
        </p:nvCxnSpPr>
        <p:spPr>
          <a:xfrm>
            <a:off x="71675" y="2400729"/>
            <a:ext cx="156066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 userDrawn="1"/>
        </p:nvSpPr>
        <p:spPr>
          <a:xfrm>
            <a:off x="258940" y="2118283"/>
            <a:ext cx="25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fr-FR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ZoneTexte 34"/>
          <p:cNvSpPr txBox="1"/>
          <p:nvPr userDrawn="1"/>
        </p:nvSpPr>
        <p:spPr>
          <a:xfrm>
            <a:off x="215443" y="1779670"/>
            <a:ext cx="97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/>
                <a:cs typeface="Arial"/>
              </a:rPr>
              <a:t>EPINAY</a:t>
            </a:r>
            <a:endParaRPr lang="fr-FR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6" name="Grouper 35"/>
          <p:cNvGrpSpPr/>
          <p:nvPr userDrawn="1"/>
        </p:nvGrpSpPr>
        <p:grpSpPr>
          <a:xfrm>
            <a:off x="409289" y="2425959"/>
            <a:ext cx="494193" cy="389261"/>
            <a:chOff x="408864" y="3124804"/>
            <a:chExt cx="494193" cy="389261"/>
          </a:xfrm>
        </p:grpSpPr>
        <p:grpSp>
          <p:nvGrpSpPr>
            <p:cNvPr id="37" name="Grouper 36"/>
            <p:cNvGrpSpPr/>
            <p:nvPr/>
          </p:nvGrpSpPr>
          <p:grpSpPr>
            <a:xfrm flipH="1" flipV="1">
              <a:off x="516494" y="3124804"/>
              <a:ext cx="285323" cy="119913"/>
              <a:chOff x="799666" y="3621812"/>
              <a:chExt cx="285323" cy="119913"/>
            </a:xfrm>
          </p:grpSpPr>
          <p:sp>
            <p:nvSpPr>
              <p:cNvPr id="39" name="Rectangle à coins arrondis 38"/>
              <p:cNvSpPr/>
              <p:nvPr/>
            </p:nvSpPr>
            <p:spPr>
              <a:xfrm>
                <a:off x="933016" y="3621812"/>
                <a:ext cx="151973" cy="73558"/>
              </a:xfrm>
              <a:prstGeom prst="round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40" name="Connecteur droit avec flèche 39"/>
              <p:cNvCxnSpPr/>
              <p:nvPr/>
            </p:nvCxnSpPr>
            <p:spPr>
              <a:xfrm>
                <a:off x="799666" y="3659175"/>
                <a:ext cx="133350" cy="0"/>
              </a:xfrm>
              <a:prstGeom prst="straightConnector1">
                <a:avLst/>
              </a:prstGeom>
              <a:ln w="12700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avec flèche 40"/>
              <p:cNvCxnSpPr/>
              <p:nvPr/>
            </p:nvCxnSpPr>
            <p:spPr>
              <a:xfrm>
                <a:off x="799666" y="3659175"/>
                <a:ext cx="0" cy="82550"/>
              </a:xfrm>
              <a:prstGeom prst="straightConnector1">
                <a:avLst/>
              </a:prstGeom>
              <a:ln w="12700" cmpd="sng"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ZoneTexte 37"/>
            <p:cNvSpPr txBox="1"/>
            <p:nvPr/>
          </p:nvSpPr>
          <p:spPr>
            <a:xfrm>
              <a:off x="408864" y="3252455"/>
              <a:ext cx="494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23,0</a:t>
              </a:r>
              <a:endParaRPr lang="fr-FR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2" name="ZoneTexte 41"/>
          <p:cNvSpPr txBox="1"/>
          <p:nvPr userDrawn="1"/>
        </p:nvSpPr>
        <p:spPr>
          <a:xfrm>
            <a:off x="1025772" y="2124372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z10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43" name="Ellipse 42"/>
          <p:cNvSpPr/>
          <p:nvPr userDrawn="1"/>
        </p:nvSpPr>
        <p:spPr>
          <a:xfrm>
            <a:off x="856669" y="2282716"/>
            <a:ext cx="219075" cy="2190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>
              <a:latin typeface="Arial"/>
              <a:cs typeface="Arial"/>
            </a:endParaRPr>
          </a:p>
        </p:txBody>
      </p:sp>
      <p:sp>
        <p:nvSpPr>
          <p:cNvPr id="44" name="ZoneTexte 43"/>
          <p:cNvSpPr txBox="1"/>
          <p:nvPr userDrawn="1"/>
        </p:nvSpPr>
        <p:spPr>
          <a:xfrm>
            <a:off x="1993413" y="1881227"/>
            <a:ext cx="600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FF00"/>
                </a:solidFill>
                <a:latin typeface="Arial"/>
                <a:cs typeface="Arial"/>
              </a:rPr>
              <a:t>103b</a:t>
            </a:r>
            <a:endParaRPr lang="fr-FR" sz="11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45" name="ZoneTexte 44"/>
          <p:cNvSpPr txBox="1"/>
          <p:nvPr userDrawn="1"/>
        </p:nvSpPr>
        <p:spPr>
          <a:xfrm>
            <a:off x="4714483" y="1610906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z22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3061539" y="1124133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z15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47" name="ZoneTexte 46"/>
          <p:cNvSpPr txBox="1"/>
          <p:nvPr userDrawn="1"/>
        </p:nvSpPr>
        <p:spPr>
          <a:xfrm>
            <a:off x="4965124" y="1124335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z17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48" name="ZoneTexte 47"/>
          <p:cNvSpPr txBox="1"/>
          <p:nvPr userDrawn="1"/>
        </p:nvSpPr>
        <p:spPr>
          <a:xfrm>
            <a:off x="3055162" y="1622362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z18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49" name="ZoneTexte 48"/>
          <p:cNvSpPr txBox="1"/>
          <p:nvPr userDrawn="1"/>
        </p:nvSpPr>
        <p:spPr>
          <a:xfrm>
            <a:off x="2284634" y="1594149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z16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50" name="ZoneTexte 49"/>
          <p:cNvSpPr txBox="1"/>
          <p:nvPr userDrawn="1"/>
        </p:nvSpPr>
        <p:spPr>
          <a:xfrm>
            <a:off x="1706784" y="2126845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z12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51" name="ZoneTexte 50"/>
          <p:cNvSpPr txBox="1"/>
          <p:nvPr userDrawn="1"/>
        </p:nvSpPr>
        <p:spPr>
          <a:xfrm>
            <a:off x="3782557" y="2123787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z34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52" name="ZoneTexte 51"/>
          <p:cNvSpPr txBox="1"/>
          <p:nvPr userDrawn="1"/>
        </p:nvSpPr>
        <p:spPr>
          <a:xfrm>
            <a:off x="6811079" y="1104734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z21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53" name="ZoneTexte 52"/>
          <p:cNvSpPr txBox="1"/>
          <p:nvPr userDrawn="1"/>
        </p:nvSpPr>
        <p:spPr>
          <a:xfrm>
            <a:off x="7448435" y="1121544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z23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54" name="ZoneTexte 53"/>
          <p:cNvSpPr txBox="1"/>
          <p:nvPr userDrawn="1"/>
        </p:nvSpPr>
        <p:spPr>
          <a:xfrm>
            <a:off x="5850804" y="2123890"/>
            <a:ext cx="4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1BFF2A"/>
                </a:solidFill>
                <a:latin typeface="Arial"/>
                <a:cs typeface="Arial"/>
              </a:rPr>
              <a:t>z26</a:t>
            </a:r>
            <a:endParaRPr lang="fr-FR" sz="1400" dirty="0">
              <a:solidFill>
                <a:srgbClr val="1BFF2A"/>
              </a:solidFill>
              <a:latin typeface="Arial"/>
              <a:cs typeface="Arial"/>
            </a:endParaRPr>
          </a:p>
        </p:txBody>
      </p:sp>
      <p:sp>
        <p:nvSpPr>
          <p:cNvPr id="55" name="ZoneTexte 54"/>
          <p:cNvSpPr txBox="1"/>
          <p:nvPr userDrawn="1"/>
        </p:nvSpPr>
        <p:spPr>
          <a:xfrm>
            <a:off x="1378939" y="2389922"/>
            <a:ext cx="5950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FF00"/>
                </a:solidFill>
                <a:latin typeface="Arial"/>
                <a:cs typeface="Arial"/>
              </a:rPr>
              <a:t>102</a:t>
            </a:r>
            <a:endParaRPr lang="fr-FR" sz="11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56" name="ZoneTexte 55"/>
          <p:cNvSpPr txBox="1"/>
          <p:nvPr userDrawn="1"/>
        </p:nvSpPr>
        <p:spPr>
          <a:xfrm>
            <a:off x="4866573" y="1888275"/>
            <a:ext cx="6543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FF00"/>
                </a:solidFill>
                <a:latin typeface="Arial"/>
                <a:cs typeface="Arial"/>
              </a:rPr>
              <a:t>109a</a:t>
            </a:r>
            <a:endParaRPr lang="fr-FR" sz="11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57" name="ZoneTexte 56"/>
          <p:cNvSpPr txBox="1"/>
          <p:nvPr userDrawn="1"/>
        </p:nvSpPr>
        <p:spPr>
          <a:xfrm>
            <a:off x="5397925" y="1161130"/>
            <a:ext cx="649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FF00"/>
                </a:solidFill>
                <a:latin typeface="Arial"/>
                <a:cs typeface="Arial"/>
              </a:rPr>
              <a:t>109b</a:t>
            </a:r>
            <a:endParaRPr lang="fr-FR" sz="11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grpSp>
        <p:nvGrpSpPr>
          <p:cNvPr id="58" name="Grouper 57"/>
          <p:cNvGrpSpPr/>
          <p:nvPr userDrawn="1"/>
        </p:nvGrpSpPr>
        <p:grpSpPr>
          <a:xfrm>
            <a:off x="5265474" y="365736"/>
            <a:ext cx="255459" cy="307777"/>
            <a:chOff x="4597484" y="1093027"/>
            <a:chExt cx="255459" cy="307777"/>
          </a:xfrm>
        </p:grpSpPr>
        <p:sp>
          <p:nvSpPr>
            <p:cNvPr id="59" name="ZoneTexte 58"/>
            <p:cNvSpPr txBox="1"/>
            <p:nvPr/>
          </p:nvSpPr>
          <p:spPr>
            <a:xfrm>
              <a:off x="4597484" y="1093027"/>
              <a:ext cx="215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FFFF00"/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0" name="Ellipse 59"/>
            <p:cNvSpPr/>
            <p:nvPr/>
          </p:nvSpPr>
          <p:spPr>
            <a:xfrm>
              <a:off x="4633868" y="1143067"/>
              <a:ext cx="219075" cy="21907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>
                <a:latin typeface="Arial"/>
                <a:cs typeface="Arial"/>
              </a:endParaRPr>
            </a:p>
          </p:txBody>
        </p:sp>
      </p:grpSp>
      <p:grpSp>
        <p:nvGrpSpPr>
          <p:cNvPr id="61" name="Grouper 60"/>
          <p:cNvGrpSpPr/>
          <p:nvPr userDrawn="1"/>
        </p:nvGrpSpPr>
        <p:grpSpPr>
          <a:xfrm>
            <a:off x="6047064" y="1458686"/>
            <a:ext cx="244475" cy="307777"/>
            <a:chOff x="5681462" y="2088205"/>
            <a:chExt cx="244475" cy="307777"/>
          </a:xfrm>
        </p:grpSpPr>
        <p:sp>
          <p:nvSpPr>
            <p:cNvPr id="62" name="ZoneTexte 61"/>
            <p:cNvSpPr txBox="1"/>
            <p:nvPr/>
          </p:nvSpPr>
          <p:spPr>
            <a:xfrm>
              <a:off x="5681462" y="2088205"/>
              <a:ext cx="2151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rgbClr val="FFFF00"/>
                  </a:solidFill>
                  <a:latin typeface="Arial"/>
                  <a:cs typeface="Arial"/>
                </a:rPr>
                <a:t>5</a:t>
              </a:r>
              <a:endParaRPr lang="fr-FR" sz="1400" dirty="0">
                <a:solidFill>
                  <a:srgbClr val="FFFF00"/>
                </a:solidFill>
                <a:latin typeface="Arial"/>
                <a:cs typeface="Arial"/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5706862" y="2144831"/>
              <a:ext cx="219075" cy="219075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>
                <a:latin typeface="Arial"/>
                <a:cs typeface="Arial"/>
              </a:endParaRPr>
            </a:p>
          </p:txBody>
        </p:sp>
      </p:grpSp>
      <p:sp>
        <p:nvSpPr>
          <p:cNvPr id="64" name="ZoneTexte 63"/>
          <p:cNvSpPr txBox="1"/>
          <p:nvPr userDrawn="1"/>
        </p:nvSpPr>
        <p:spPr>
          <a:xfrm>
            <a:off x="5733329" y="2393531"/>
            <a:ext cx="657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FF00"/>
                </a:solidFill>
                <a:latin typeface="Arial"/>
                <a:cs typeface="Arial"/>
              </a:rPr>
              <a:t>110</a:t>
            </a:r>
            <a:endParaRPr lang="fr-FR" sz="11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grpSp>
        <p:nvGrpSpPr>
          <p:cNvPr id="65" name="Grouper 64"/>
          <p:cNvGrpSpPr/>
          <p:nvPr userDrawn="1"/>
        </p:nvGrpSpPr>
        <p:grpSpPr>
          <a:xfrm>
            <a:off x="3529826" y="1236545"/>
            <a:ext cx="261746" cy="338554"/>
            <a:chOff x="3529401" y="1919515"/>
            <a:chExt cx="261746" cy="338554"/>
          </a:xfrm>
        </p:grpSpPr>
        <p:sp>
          <p:nvSpPr>
            <p:cNvPr id="66" name="Ellipse 65"/>
            <p:cNvSpPr/>
            <p:nvPr/>
          </p:nvSpPr>
          <p:spPr>
            <a:xfrm>
              <a:off x="3572072" y="1989394"/>
              <a:ext cx="219075" cy="21907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>
                <a:latin typeface="Arial"/>
                <a:cs typeface="Arial"/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3529401" y="1919515"/>
              <a:ext cx="231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fr-FR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8" name="Grouper 67"/>
          <p:cNvGrpSpPr/>
          <p:nvPr userDrawn="1"/>
        </p:nvGrpSpPr>
        <p:grpSpPr>
          <a:xfrm>
            <a:off x="3545701" y="1737553"/>
            <a:ext cx="260350" cy="338554"/>
            <a:chOff x="3284926" y="2368964"/>
            <a:chExt cx="260350" cy="338554"/>
          </a:xfrm>
        </p:grpSpPr>
        <p:sp>
          <p:nvSpPr>
            <p:cNvPr id="69" name="Ellipse 68"/>
            <p:cNvSpPr/>
            <p:nvPr/>
          </p:nvSpPr>
          <p:spPr>
            <a:xfrm>
              <a:off x="3326201" y="2445303"/>
              <a:ext cx="219075" cy="21907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>
                <a:latin typeface="Arial"/>
                <a:cs typeface="Arial"/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3284926" y="2368964"/>
              <a:ext cx="231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 smtClean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endParaRPr lang="fr-FR" sz="16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1" name="Grouper 70"/>
          <p:cNvGrpSpPr/>
          <p:nvPr userDrawn="1"/>
        </p:nvGrpSpPr>
        <p:grpSpPr>
          <a:xfrm>
            <a:off x="3554027" y="2231452"/>
            <a:ext cx="263525" cy="338554"/>
            <a:chOff x="3326201" y="2913124"/>
            <a:chExt cx="263525" cy="338554"/>
          </a:xfrm>
        </p:grpSpPr>
        <p:sp>
          <p:nvSpPr>
            <p:cNvPr id="72" name="Ellipse 71"/>
            <p:cNvSpPr/>
            <p:nvPr/>
          </p:nvSpPr>
          <p:spPr>
            <a:xfrm>
              <a:off x="3370651" y="2979799"/>
              <a:ext cx="219075" cy="21907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900" dirty="0">
                <a:latin typeface="Arial"/>
                <a:cs typeface="Arial"/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3326201" y="2913124"/>
              <a:ext cx="231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sp>
        <p:nvSpPr>
          <p:cNvPr id="74" name="ZoneTexte 73"/>
          <p:cNvSpPr txBox="1"/>
          <p:nvPr userDrawn="1"/>
        </p:nvSpPr>
        <p:spPr>
          <a:xfrm>
            <a:off x="7848901" y="1267323"/>
            <a:ext cx="463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Arial"/>
                <a:cs typeface="Arial"/>
              </a:rPr>
              <a:t>DT</a:t>
            </a:r>
            <a:endParaRPr lang="fr-FR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5" name="Grouper 74"/>
          <p:cNvGrpSpPr/>
          <p:nvPr userDrawn="1"/>
        </p:nvGrpSpPr>
        <p:grpSpPr>
          <a:xfrm>
            <a:off x="8206560" y="1018456"/>
            <a:ext cx="494193" cy="371189"/>
            <a:chOff x="8206135" y="1701426"/>
            <a:chExt cx="494193" cy="371189"/>
          </a:xfrm>
        </p:grpSpPr>
        <p:sp>
          <p:nvSpPr>
            <p:cNvPr id="76" name="Rectangle à coins arrondis 75"/>
            <p:cNvSpPr/>
            <p:nvPr/>
          </p:nvSpPr>
          <p:spPr>
            <a:xfrm>
              <a:off x="8339485" y="1952702"/>
              <a:ext cx="151973" cy="73558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>
              <a:off x="8206135" y="1990065"/>
              <a:ext cx="133350" cy="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avec flèche 77"/>
            <p:cNvCxnSpPr/>
            <p:nvPr/>
          </p:nvCxnSpPr>
          <p:spPr>
            <a:xfrm>
              <a:off x="8206135" y="1990065"/>
              <a:ext cx="0" cy="8255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>
              <a:off x="8206135" y="1701426"/>
              <a:ext cx="4941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26,3</a:t>
              </a:r>
              <a:endParaRPr lang="fr-FR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0" name="ZoneTexte 79"/>
          <p:cNvSpPr txBox="1"/>
          <p:nvPr userDrawn="1"/>
        </p:nvSpPr>
        <p:spPr>
          <a:xfrm>
            <a:off x="7927119" y="2262230"/>
            <a:ext cx="463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endParaRPr lang="fr-FR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81" name="Grouper 80"/>
          <p:cNvGrpSpPr/>
          <p:nvPr userDrawn="1"/>
        </p:nvGrpSpPr>
        <p:grpSpPr>
          <a:xfrm>
            <a:off x="6817884" y="2400729"/>
            <a:ext cx="2201179" cy="0"/>
            <a:chOff x="6817884" y="2400729"/>
            <a:chExt cx="2201179" cy="0"/>
          </a:xfrm>
        </p:grpSpPr>
        <p:cxnSp>
          <p:nvCxnSpPr>
            <p:cNvPr id="82" name="Connecteur droit 81"/>
            <p:cNvCxnSpPr/>
            <p:nvPr/>
          </p:nvCxnSpPr>
          <p:spPr>
            <a:xfrm>
              <a:off x="6817884" y="2400729"/>
              <a:ext cx="11736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 flipV="1">
              <a:off x="8216979" y="2400729"/>
              <a:ext cx="802084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/>
            <p:cNvCxnSpPr/>
            <p:nvPr/>
          </p:nvCxnSpPr>
          <p:spPr>
            <a:xfrm flipH="1">
              <a:off x="8439537" y="2400729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ZoneTexte 84"/>
          <p:cNvSpPr txBox="1"/>
          <p:nvPr userDrawn="1"/>
        </p:nvSpPr>
        <p:spPr>
          <a:xfrm>
            <a:off x="7651392" y="1737562"/>
            <a:ext cx="1440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/>
                <a:cs typeface="Arial"/>
              </a:rPr>
              <a:t>LE TREPORT</a:t>
            </a:r>
            <a:endParaRPr lang="fr-FR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ZoneTexte 85"/>
          <p:cNvSpPr txBox="1"/>
          <p:nvPr userDrawn="1"/>
        </p:nvSpPr>
        <p:spPr>
          <a:xfrm>
            <a:off x="8681082" y="1059370"/>
            <a:ext cx="25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fr-FR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7" name="ZoneTexte 86"/>
          <p:cNvSpPr txBox="1"/>
          <p:nvPr userDrawn="1"/>
        </p:nvSpPr>
        <p:spPr>
          <a:xfrm>
            <a:off x="8681082" y="2076265"/>
            <a:ext cx="256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lang="fr-FR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8237344" y="2584976"/>
            <a:ext cx="740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>
                    <a:lumMod val="85000"/>
                  </a:schemeClr>
                </a:solidFill>
              </a:rPr>
              <a:t>Annonce</a:t>
            </a:r>
            <a:endParaRPr lang="fr-FR"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1" name="Ellipse 90"/>
          <p:cNvSpPr/>
          <p:nvPr userDrawn="1"/>
        </p:nvSpPr>
        <p:spPr>
          <a:xfrm>
            <a:off x="7939629" y="1298194"/>
            <a:ext cx="219075" cy="2190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>
              <a:latin typeface="Arial"/>
              <a:cs typeface="Arial"/>
            </a:endParaRPr>
          </a:p>
        </p:txBody>
      </p:sp>
      <p:cxnSp>
        <p:nvCxnSpPr>
          <p:cNvPr id="92" name="Connecteur droit 91"/>
          <p:cNvCxnSpPr/>
          <p:nvPr userDrawn="1"/>
        </p:nvCxnSpPr>
        <p:spPr>
          <a:xfrm>
            <a:off x="8809575" y="1405822"/>
            <a:ext cx="21982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Ellipse 92"/>
          <p:cNvSpPr/>
          <p:nvPr userDrawn="1"/>
        </p:nvSpPr>
        <p:spPr>
          <a:xfrm>
            <a:off x="7995622" y="2296754"/>
            <a:ext cx="219075" cy="2190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>
              <a:latin typeface="Arial"/>
              <a:cs typeface="Arial"/>
            </a:endParaRPr>
          </a:p>
        </p:txBody>
      </p:sp>
      <p:sp>
        <p:nvSpPr>
          <p:cNvPr id="94" name="ZoneTexte 93"/>
          <p:cNvSpPr txBox="1"/>
          <p:nvPr userDrawn="1"/>
        </p:nvSpPr>
        <p:spPr>
          <a:xfrm>
            <a:off x="6282819" y="1496409"/>
            <a:ext cx="494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  <a:latin typeface="Arial"/>
                <a:cs typeface="Arial"/>
              </a:rPr>
              <a:t>122</a:t>
            </a:r>
            <a:endParaRPr lang="fr-FR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95" name="Connecteur droit avec flèche 94"/>
          <p:cNvCxnSpPr/>
          <p:nvPr userDrawn="1"/>
        </p:nvCxnSpPr>
        <p:spPr>
          <a:xfrm flipH="1" flipV="1">
            <a:off x="6593952" y="1510043"/>
            <a:ext cx="133350" cy="0"/>
          </a:xfrm>
          <a:prstGeom prst="straightConnector1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 userDrawn="1"/>
        </p:nvCxnSpPr>
        <p:spPr>
          <a:xfrm flipH="1" flipV="1">
            <a:off x="6724886" y="1427493"/>
            <a:ext cx="0" cy="82550"/>
          </a:xfrm>
          <a:prstGeom prst="straightConnector1">
            <a:avLst/>
          </a:prstGeom>
          <a:ln w="12700" cmpd="sng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 userDrawn="1"/>
        </p:nvSpPr>
        <p:spPr>
          <a:xfrm>
            <a:off x="5355646" y="204194"/>
            <a:ext cx="132698" cy="122689"/>
          </a:xfrm>
          <a:prstGeom prst="rect">
            <a:avLst/>
          </a:prstGeom>
          <a:solidFill>
            <a:srgbClr val="FF0000"/>
          </a:solidFill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ZoneTexte 97"/>
          <p:cNvSpPr txBox="1"/>
          <p:nvPr userDrawn="1"/>
        </p:nvSpPr>
        <p:spPr>
          <a:xfrm>
            <a:off x="5207985" y="-2776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85000"/>
                  </a:schemeClr>
                </a:solidFill>
              </a:rPr>
              <a:t>Au B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11" name="Grouper 110"/>
          <p:cNvGrpSpPr/>
          <p:nvPr userDrawn="1"/>
        </p:nvGrpSpPr>
        <p:grpSpPr>
          <a:xfrm>
            <a:off x="2718959" y="2427160"/>
            <a:ext cx="869975" cy="376693"/>
            <a:chOff x="2718959" y="2427160"/>
            <a:chExt cx="869975" cy="376693"/>
          </a:xfrm>
        </p:grpSpPr>
        <p:sp>
          <p:nvSpPr>
            <p:cNvPr id="99" name="ZoneTexte 98"/>
            <p:cNvSpPr txBox="1"/>
            <p:nvPr userDrawn="1"/>
          </p:nvSpPr>
          <p:spPr>
            <a:xfrm>
              <a:off x="2718959" y="2496076"/>
              <a:ext cx="494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114</a:t>
              </a:r>
              <a:endParaRPr lang="fr-FR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100" name="Connecteur droit avec flèche 99"/>
            <p:cNvCxnSpPr/>
            <p:nvPr userDrawn="1"/>
          </p:nvCxnSpPr>
          <p:spPr>
            <a:xfrm flipH="1" flipV="1">
              <a:off x="3030092" y="2509710"/>
              <a:ext cx="133350" cy="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/>
            <p:nvPr userDrawn="1"/>
          </p:nvCxnSpPr>
          <p:spPr>
            <a:xfrm flipH="1" flipV="1">
              <a:off x="3161026" y="2427160"/>
              <a:ext cx="0" cy="8255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 userDrawn="1"/>
          </p:nvSpPr>
          <p:spPr>
            <a:xfrm>
              <a:off x="3245662" y="2441610"/>
              <a:ext cx="132698" cy="12268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3" name="ZoneTexte 102"/>
            <p:cNvSpPr txBox="1"/>
            <p:nvPr userDrawn="1"/>
          </p:nvSpPr>
          <p:spPr>
            <a:xfrm>
              <a:off x="3119034" y="2522301"/>
              <a:ext cx="469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</a:rPr>
                <a:t>ZAp</a:t>
              </a:r>
              <a:endParaRPr lang="fr-F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09" name="Grouper 108"/>
          <p:cNvGrpSpPr/>
          <p:nvPr userDrawn="1"/>
        </p:nvGrpSpPr>
        <p:grpSpPr>
          <a:xfrm>
            <a:off x="2677267" y="1933560"/>
            <a:ext cx="869975" cy="376693"/>
            <a:chOff x="2677267" y="1933560"/>
            <a:chExt cx="869975" cy="376693"/>
          </a:xfrm>
        </p:grpSpPr>
        <p:sp>
          <p:nvSpPr>
            <p:cNvPr id="104" name="ZoneTexte 103"/>
            <p:cNvSpPr txBox="1"/>
            <p:nvPr userDrawn="1"/>
          </p:nvSpPr>
          <p:spPr>
            <a:xfrm>
              <a:off x="2677267" y="2002476"/>
              <a:ext cx="494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116</a:t>
              </a:r>
              <a:endParaRPr lang="fr-FR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105" name="Connecteur droit avec flèche 104"/>
            <p:cNvCxnSpPr/>
            <p:nvPr userDrawn="1"/>
          </p:nvCxnSpPr>
          <p:spPr>
            <a:xfrm flipH="1" flipV="1">
              <a:off x="2988400" y="2016110"/>
              <a:ext cx="133350" cy="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 userDrawn="1"/>
          </p:nvCxnSpPr>
          <p:spPr>
            <a:xfrm flipH="1" flipV="1">
              <a:off x="3119334" y="1933560"/>
              <a:ext cx="0" cy="8255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 userDrawn="1"/>
          </p:nvSpPr>
          <p:spPr>
            <a:xfrm>
              <a:off x="3203970" y="1948010"/>
              <a:ext cx="132698" cy="12268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ZoneTexte 107"/>
            <p:cNvSpPr txBox="1"/>
            <p:nvPr userDrawn="1"/>
          </p:nvSpPr>
          <p:spPr>
            <a:xfrm>
              <a:off x="3077342" y="2028701"/>
              <a:ext cx="469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</a:rPr>
                <a:t>ZAp</a:t>
              </a:r>
              <a:endParaRPr lang="fr-F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17" name="Grouper 116"/>
          <p:cNvGrpSpPr/>
          <p:nvPr userDrawn="1"/>
        </p:nvGrpSpPr>
        <p:grpSpPr>
          <a:xfrm>
            <a:off x="3969506" y="957712"/>
            <a:ext cx="836441" cy="421892"/>
            <a:chOff x="3969506" y="957712"/>
            <a:chExt cx="836441" cy="421892"/>
          </a:xfrm>
        </p:grpSpPr>
        <p:cxnSp>
          <p:nvCxnSpPr>
            <p:cNvPr id="112" name="Connecteur droit avec flèche 111"/>
            <p:cNvCxnSpPr/>
            <p:nvPr userDrawn="1"/>
          </p:nvCxnSpPr>
          <p:spPr>
            <a:xfrm>
              <a:off x="4342417" y="1297054"/>
              <a:ext cx="133350" cy="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/>
            <p:cNvCxnSpPr/>
            <p:nvPr userDrawn="1"/>
          </p:nvCxnSpPr>
          <p:spPr>
            <a:xfrm>
              <a:off x="4342417" y="1297054"/>
              <a:ext cx="0" cy="8255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ZoneTexte 113"/>
            <p:cNvSpPr txBox="1"/>
            <p:nvPr userDrawn="1"/>
          </p:nvSpPr>
          <p:spPr>
            <a:xfrm>
              <a:off x="4311754" y="989351"/>
              <a:ext cx="494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131</a:t>
              </a:r>
              <a:endParaRPr lang="fr-FR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15" name="ZoneTexte 114"/>
            <p:cNvSpPr txBox="1"/>
            <p:nvPr userDrawn="1"/>
          </p:nvSpPr>
          <p:spPr>
            <a:xfrm>
              <a:off x="3969506" y="957712"/>
              <a:ext cx="469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</a:rPr>
                <a:t>ZAp</a:t>
              </a:r>
              <a:endParaRPr lang="fr-F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6" name="Rectangle 115"/>
            <p:cNvSpPr/>
            <p:nvPr userDrawn="1"/>
          </p:nvSpPr>
          <p:spPr>
            <a:xfrm>
              <a:off x="4117167" y="1189667"/>
              <a:ext cx="132698" cy="12268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3" name="Grouper 122"/>
          <p:cNvGrpSpPr/>
          <p:nvPr userDrawn="1"/>
        </p:nvGrpSpPr>
        <p:grpSpPr>
          <a:xfrm>
            <a:off x="4013956" y="1459362"/>
            <a:ext cx="836441" cy="421892"/>
            <a:chOff x="4013956" y="1459362"/>
            <a:chExt cx="836441" cy="421892"/>
          </a:xfrm>
        </p:grpSpPr>
        <p:sp>
          <p:nvSpPr>
            <p:cNvPr id="118" name="ZoneTexte 117"/>
            <p:cNvSpPr txBox="1"/>
            <p:nvPr userDrawn="1"/>
          </p:nvSpPr>
          <p:spPr>
            <a:xfrm>
              <a:off x="4356204" y="1491001"/>
              <a:ext cx="494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129</a:t>
              </a:r>
              <a:endParaRPr lang="fr-FR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119" name="Connecteur droit avec flèche 118"/>
            <p:cNvCxnSpPr/>
            <p:nvPr userDrawn="1"/>
          </p:nvCxnSpPr>
          <p:spPr>
            <a:xfrm>
              <a:off x="4386867" y="1798704"/>
              <a:ext cx="133350" cy="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/>
            <p:cNvCxnSpPr/>
            <p:nvPr userDrawn="1"/>
          </p:nvCxnSpPr>
          <p:spPr>
            <a:xfrm>
              <a:off x="4386867" y="1798704"/>
              <a:ext cx="0" cy="8255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ZoneTexte 120"/>
            <p:cNvSpPr txBox="1"/>
            <p:nvPr userDrawn="1"/>
          </p:nvSpPr>
          <p:spPr>
            <a:xfrm>
              <a:off x="4013956" y="1459362"/>
              <a:ext cx="469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</a:rPr>
                <a:t>ZAp</a:t>
              </a:r>
              <a:endParaRPr lang="fr-F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2" name="Rectangle 121"/>
            <p:cNvSpPr/>
            <p:nvPr userDrawn="1"/>
          </p:nvSpPr>
          <p:spPr>
            <a:xfrm>
              <a:off x="4161617" y="1691317"/>
              <a:ext cx="132698" cy="12268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9" name="Grouper 128"/>
          <p:cNvGrpSpPr/>
          <p:nvPr userDrawn="1"/>
        </p:nvGrpSpPr>
        <p:grpSpPr>
          <a:xfrm>
            <a:off x="6690802" y="2419241"/>
            <a:ext cx="885323" cy="385245"/>
            <a:chOff x="6690802" y="2419241"/>
            <a:chExt cx="885323" cy="385245"/>
          </a:xfrm>
        </p:grpSpPr>
        <p:sp>
          <p:nvSpPr>
            <p:cNvPr id="124" name="ZoneTexte 123"/>
            <p:cNvSpPr txBox="1"/>
            <p:nvPr userDrawn="1"/>
          </p:nvSpPr>
          <p:spPr>
            <a:xfrm>
              <a:off x="6690802" y="2487329"/>
              <a:ext cx="494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  <a:latin typeface="Arial"/>
                  <a:cs typeface="Arial"/>
                </a:rPr>
                <a:t>128</a:t>
              </a:r>
              <a:endParaRPr lang="fr-FR" sz="14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cxnSp>
          <p:nvCxnSpPr>
            <p:cNvPr id="125" name="Connecteur droit avec flèche 124"/>
            <p:cNvCxnSpPr/>
            <p:nvPr userDrawn="1"/>
          </p:nvCxnSpPr>
          <p:spPr>
            <a:xfrm flipH="1" flipV="1">
              <a:off x="6986419" y="2501791"/>
              <a:ext cx="133350" cy="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/>
            <p:cNvCxnSpPr/>
            <p:nvPr userDrawn="1"/>
          </p:nvCxnSpPr>
          <p:spPr>
            <a:xfrm flipH="1" flipV="1">
              <a:off x="7119769" y="2419241"/>
              <a:ext cx="0" cy="82550"/>
            </a:xfrm>
            <a:prstGeom prst="straightConnector1">
              <a:avLst/>
            </a:prstGeom>
            <a:ln w="12700" cmpd="sng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/>
            <p:cNvSpPr/>
            <p:nvPr userDrawn="1"/>
          </p:nvSpPr>
          <p:spPr>
            <a:xfrm>
              <a:off x="7232853" y="2446796"/>
              <a:ext cx="132698" cy="12268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8" name="ZoneTexte 127"/>
            <p:cNvSpPr txBox="1"/>
            <p:nvPr userDrawn="1"/>
          </p:nvSpPr>
          <p:spPr>
            <a:xfrm>
              <a:off x="7106225" y="2527487"/>
              <a:ext cx="469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chemeClr val="bg1">
                      <a:lumMod val="85000"/>
                    </a:schemeClr>
                  </a:solidFill>
                </a:rPr>
                <a:t>ZAp</a:t>
              </a:r>
              <a:endParaRPr lang="fr-F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130" name="Connecteur droit 129"/>
          <p:cNvCxnSpPr/>
          <p:nvPr userDrawn="1"/>
        </p:nvCxnSpPr>
        <p:spPr>
          <a:xfrm flipH="1">
            <a:off x="149949" y="2400729"/>
            <a:ext cx="37465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 userDrawn="1"/>
        </p:nvCxnSpPr>
        <p:spPr>
          <a:xfrm>
            <a:off x="8535017" y="1405822"/>
            <a:ext cx="37465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467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5" Type="http://schemas.openxmlformats.org/officeDocument/2006/relationships/image" Target="../media/image1.png"/><Relationship Id="rId4" Type="http://schemas.microsoft.com/office/2007/relationships/media" Target="../media/media1.mp3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5" Type="http://schemas.openxmlformats.org/officeDocument/2006/relationships/image" Target="../media/image1.png"/><Relationship Id="rId4" Type="http://schemas.microsoft.com/office/2007/relationships/media" Target="../media/media1.mp3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ideo" Target="NULL" TargetMode="External"/><Relationship Id="rId5" Type="http://schemas.openxmlformats.org/officeDocument/2006/relationships/image" Target="../media/image1.png"/><Relationship Id="rId4" Type="http://schemas.microsoft.com/office/2007/relationships/media" Target="../media/media1.mp3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8939696" y="13859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315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678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37459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264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1596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1010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9166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217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8835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359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555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" name="DING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H="1">
            <a:off x="-801234" y="3948903"/>
            <a:ext cx="424491" cy="42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79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8939696" y="138595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306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2" name="DING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H="1">
            <a:off x="-801234" y="3948903"/>
            <a:ext cx="424491" cy="42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209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165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9130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692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3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62816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2307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51607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3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879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50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246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129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723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839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18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916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637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DING.mp3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xmlns="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 flipH="1">
            <a:off x="-801234" y="3948903"/>
            <a:ext cx="424491" cy="42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39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"/>
                </p:tgtEl>
              </p:cMediaNode>
            </p:vide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791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7465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68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30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00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017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767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32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35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90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50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1115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90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rgbClr val="FF00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FF89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2368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801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6179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0166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er 282"/>
          <p:cNvGrpSpPr/>
          <p:nvPr/>
        </p:nvGrpSpPr>
        <p:grpSpPr>
          <a:xfrm>
            <a:off x="4724554" y="1405822"/>
            <a:ext cx="2012807" cy="509106"/>
            <a:chOff x="4724129" y="2088792"/>
            <a:chExt cx="2012807" cy="509106"/>
          </a:xfrm>
        </p:grpSpPr>
        <p:cxnSp>
          <p:nvCxnSpPr>
            <p:cNvPr id="62" name="Connecteur droit 61"/>
            <p:cNvCxnSpPr>
              <a:cxnSpLocks noChangeAspect="1"/>
            </p:cNvCxnSpPr>
            <p:nvPr/>
          </p:nvCxnSpPr>
          <p:spPr>
            <a:xfrm flipV="1">
              <a:off x="5406024" y="2097020"/>
              <a:ext cx="296452" cy="24167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/>
            <p:cNvCxnSpPr>
              <a:cxnSpLocks noChangeAspect="1"/>
            </p:cNvCxnSpPr>
            <p:nvPr/>
          </p:nvCxnSpPr>
          <p:spPr>
            <a:xfrm flipV="1">
              <a:off x="5088797" y="2366611"/>
              <a:ext cx="283738" cy="23128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cteur droit 278"/>
            <p:cNvCxnSpPr/>
            <p:nvPr/>
          </p:nvCxnSpPr>
          <p:spPr>
            <a:xfrm>
              <a:off x="5685736" y="2088792"/>
              <a:ext cx="1051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eur droit 279"/>
            <p:cNvCxnSpPr/>
            <p:nvPr/>
          </p:nvCxnSpPr>
          <p:spPr>
            <a:xfrm>
              <a:off x="4724129" y="2589800"/>
              <a:ext cx="378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er 276"/>
          <p:cNvGrpSpPr/>
          <p:nvPr/>
        </p:nvGrpSpPr>
        <p:grpSpPr>
          <a:xfrm>
            <a:off x="1462584" y="1903655"/>
            <a:ext cx="1310069" cy="506373"/>
            <a:chOff x="1462159" y="2586625"/>
            <a:chExt cx="1310069" cy="506373"/>
          </a:xfrm>
        </p:grpSpPr>
        <p:cxnSp>
          <p:nvCxnSpPr>
            <p:cNvPr id="72" name="Connecteur droit 71"/>
            <p:cNvCxnSpPr/>
            <p:nvPr/>
          </p:nvCxnSpPr>
          <p:spPr>
            <a:xfrm flipH="1">
              <a:off x="2063028" y="2589800"/>
              <a:ext cx="709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>
              <a:cxnSpLocks noChangeAspect="1"/>
            </p:cNvCxnSpPr>
            <p:nvPr/>
          </p:nvCxnSpPr>
          <p:spPr>
            <a:xfrm flipH="1">
              <a:off x="1833195" y="2586625"/>
              <a:ext cx="250620" cy="23692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cteur droit 261"/>
            <p:cNvCxnSpPr>
              <a:cxnSpLocks noChangeAspect="1"/>
            </p:cNvCxnSpPr>
            <p:nvPr/>
          </p:nvCxnSpPr>
          <p:spPr>
            <a:xfrm flipH="1">
              <a:off x="1553781" y="2851431"/>
              <a:ext cx="248088" cy="241567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cteur droit 275"/>
            <p:cNvCxnSpPr/>
            <p:nvPr/>
          </p:nvCxnSpPr>
          <p:spPr>
            <a:xfrm flipH="1">
              <a:off x="1462159" y="3083590"/>
              <a:ext cx="108000" cy="218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>
          <a:xfrm>
            <a:off x="2035957" y="49017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/>
          <p:cNvSpPr/>
          <p:nvPr/>
        </p:nvSpPr>
        <p:spPr>
          <a:xfrm>
            <a:off x="2990245" y="487843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r 4"/>
          <p:cNvGrpSpPr/>
          <p:nvPr/>
        </p:nvGrpSpPr>
        <p:grpSpPr>
          <a:xfrm>
            <a:off x="2256457" y="1405822"/>
            <a:ext cx="2373118" cy="0"/>
            <a:chOff x="2256457" y="1405822"/>
            <a:chExt cx="2373118" cy="0"/>
          </a:xfrm>
        </p:grpSpPr>
        <p:cxnSp>
          <p:nvCxnSpPr>
            <p:cNvPr id="22" name="Connecteur droit 21"/>
            <p:cNvCxnSpPr/>
            <p:nvPr/>
          </p:nvCxnSpPr>
          <p:spPr>
            <a:xfrm flipV="1">
              <a:off x="2256457" y="1405822"/>
              <a:ext cx="131400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>
              <a:off x="3791572" y="1405822"/>
              <a:ext cx="838003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>
              <a:off x="3888241" y="1405822"/>
              <a:ext cx="374650" cy="0"/>
            </a:xfrm>
            <a:prstGeom prst="line">
              <a:avLst/>
            </a:prstGeom>
            <a:ln w="50800" cmpd="sng">
              <a:solidFill>
                <a:srgbClr val="FFFF00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/>
          <p:cNvCxnSpPr/>
          <p:nvPr/>
        </p:nvCxnSpPr>
        <p:spPr>
          <a:xfrm>
            <a:off x="4681252" y="1405822"/>
            <a:ext cx="20520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er 5"/>
          <p:cNvGrpSpPr/>
          <p:nvPr/>
        </p:nvGrpSpPr>
        <p:grpSpPr>
          <a:xfrm>
            <a:off x="2807862" y="1906704"/>
            <a:ext cx="1878119" cy="253"/>
            <a:chOff x="2807862" y="1906704"/>
            <a:chExt cx="1878119" cy="253"/>
          </a:xfrm>
        </p:grpSpPr>
        <p:cxnSp>
          <p:nvCxnSpPr>
            <p:cNvPr id="79" name="Connecteur droit 78"/>
            <p:cNvCxnSpPr/>
            <p:nvPr/>
          </p:nvCxnSpPr>
          <p:spPr>
            <a:xfrm>
              <a:off x="2807862" y="1906830"/>
              <a:ext cx="511822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 flipV="1">
              <a:off x="3807581" y="1906830"/>
              <a:ext cx="878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/>
            <p:cNvCxnSpPr/>
            <p:nvPr/>
          </p:nvCxnSpPr>
          <p:spPr>
            <a:xfrm>
              <a:off x="3912732" y="1906830"/>
              <a:ext cx="37465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>
            <a:xfrm flipH="1" flipV="1">
              <a:off x="2945034" y="1906704"/>
              <a:ext cx="644400" cy="253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Connecteur droit 74"/>
          <p:cNvCxnSpPr/>
          <p:nvPr/>
        </p:nvCxnSpPr>
        <p:spPr>
          <a:xfrm>
            <a:off x="1460633" y="2400729"/>
            <a:ext cx="1366279" cy="0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er 8"/>
          <p:cNvGrpSpPr/>
          <p:nvPr/>
        </p:nvGrpSpPr>
        <p:grpSpPr>
          <a:xfrm>
            <a:off x="2874213" y="2400729"/>
            <a:ext cx="1805293" cy="0"/>
            <a:chOff x="2874213" y="2400729"/>
            <a:chExt cx="1805293" cy="0"/>
          </a:xfrm>
        </p:grpSpPr>
        <p:cxnSp>
          <p:nvCxnSpPr>
            <p:cNvPr id="87" name="Connecteur droit 86"/>
            <p:cNvCxnSpPr/>
            <p:nvPr/>
          </p:nvCxnSpPr>
          <p:spPr>
            <a:xfrm>
              <a:off x="2874213" y="2400729"/>
              <a:ext cx="720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/>
            <p:cNvCxnSpPr/>
            <p:nvPr/>
          </p:nvCxnSpPr>
          <p:spPr>
            <a:xfrm flipV="1">
              <a:off x="3819106" y="2400729"/>
              <a:ext cx="8604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flipH="1">
              <a:off x="2979959" y="2400729"/>
              <a:ext cx="564543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r 27"/>
          <p:cNvGrpSpPr/>
          <p:nvPr/>
        </p:nvGrpSpPr>
        <p:grpSpPr>
          <a:xfrm>
            <a:off x="563197" y="2400729"/>
            <a:ext cx="850667" cy="0"/>
            <a:chOff x="563197" y="2400729"/>
            <a:chExt cx="850667" cy="0"/>
          </a:xfrm>
        </p:grpSpPr>
        <p:cxnSp>
          <p:nvCxnSpPr>
            <p:cNvPr id="104" name="Connecteur droit 103"/>
            <p:cNvCxnSpPr/>
            <p:nvPr/>
          </p:nvCxnSpPr>
          <p:spPr>
            <a:xfrm>
              <a:off x="563197" y="2400729"/>
              <a:ext cx="294541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>
            <a:xfrm>
              <a:off x="1079074" y="2400729"/>
              <a:ext cx="33479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Connecteur droit 135"/>
          <p:cNvCxnSpPr/>
          <p:nvPr/>
        </p:nvCxnSpPr>
        <p:spPr>
          <a:xfrm flipH="1" flipV="1">
            <a:off x="4723026" y="2400722"/>
            <a:ext cx="2057161" cy="15"/>
          </a:xfrm>
          <a:prstGeom prst="line">
            <a:avLst/>
          </a:prstGeom>
          <a:ln w="508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à coins arrondis 36"/>
          <p:cNvSpPr/>
          <p:nvPr/>
        </p:nvSpPr>
        <p:spPr>
          <a:xfrm>
            <a:off x="4475767" y="1259691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llipse 32"/>
          <p:cNvSpPr/>
          <p:nvPr/>
        </p:nvSpPr>
        <p:spPr>
          <a:xfrm>
            <a:off x="4134357" y="1201852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0" name="Rectangle à coins arrondis 129"/>
          <p:cNvSpPr/>
          <p:nvPr/>
        </p:nvSpPr>
        <p:spPr>
          <a:xfrm>
            <a:off x="1269991" y="1262866"/>
            <a:ext cx="151973" cy="735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4" name="Ellipse 123"/>
          <p:cNvSpPr/>
          <p:nvPr/>
        </p:nvSpPr>
        <p:spPr>
          <a:xfrm>
            <a:off x="964942" y="1246721"/>
            <a:ext cx="98318" cy="983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9" name="Rectangle à coins arrondis 148"/>
          <p:cNvSpPr/>
          <p:nvPr/>
        </p:nvSpPr>
        <p:spPr>
          <a:xfrm flipH="1" flipV="1">
            <a:off x="6438804" y="1473848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9" name="Grouper 18"/>
          <p:cNvGrpSpPr/>
          <p:nvPr/>
        </p:nvGrpSpPr>
        <p:grpSpPr>
          <a:xfrm>
            <a:off x="7448435" y="1405822"/>
            <a:ext cx="1045059" cy="0"/>
            <a:chOff x="7448435" y="1405822"/>
            <a:chExt cx="1045059" cy="0"/>
          </a:xfrm>
        </p:grpSpPr>
        <p:cxnSp>
          <p:nvCxnSpPr>
            <p:cNvPr id="160" name="Connecteur droit 159"/>
            <p:cNvCxnSpPr/>
            <p:nvPr/>
          </p:nvCxnSpPr>
          <p:spPr>
            <a:xfrm>
              <a:off x="7448435" y="1405822"/>
              <a:ext cx="489408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>
            <a:xfrm>
              <a:off x="8158704" y="1405822"/>
              <a:ext cx="334790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Ellipse 180"/>
          <p:cNvSpPr/>
          <p:nvPr/>
        </p:nvSpPr>
        <p:spPr>
          <a:xfrm>
            <a:off x="5372836" y="216379"/>
            <a:ext cx="98318" cy="9831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7" name="Rectangle à coins arrondis 186"/>
          <p:cNvSpPr/>
          <p:nvPr/>
        </p:nvSpPr>
        <p:spPr>
          <a:xfrm flipH="1" flipV="1">
            <a:off x="6834446" y="2465596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1" name="Ellipse 190"/>
          <p:cNvSpPr/>
          <p:nvPr/>
        </p:nvSpPr>
        <p:spPr>
          <a:xfrm>
            <a:off x="7250043" y="2458981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6" name="Rectangle à coins arrondis 215"/>
          <p:cNvSpPr/>
          <p:nvPr/>
        </p:nvSpPr>
        <p:spPr>
          <a:xfrm>
            <a:off x="4520217" y="1761341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0" name="Ellipse 219"/>
          <p:cNvSpPr/>
          <p:nvPr/>
        </p:nvSpPr>
        <p:spPr>
          <a:xfrm>
            <a:off x="4178807" y="1703502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3" name="Ellipse 232"/>
          <p:cNvSpPr/>
          <p:nvPr/>
        </p:nvSpPr>
        <p:spPr>
          <a:xfrm>
            <a:off x="442346" y="977951"/>
            <a:ext cx="117475" cy="1174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6" name="Rectangle à coins arrondis 235"/>
          <p:cNvSpPr/>
          <p:nvPr/>
        </p:nvSpPr>
        <p:spPr>
          <a:xfrm flipH="1" flipV="1">
            <a:off x="2833252" y="19799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0" name="Ellipse 239"/>
          <p:cNvSpPr/>
          <p:nvPr/>
        </p:nvSpPr>
        <p:spPr>
          <a:xfrm>
            <a:off x="3221160" y="19601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1" name="Rectangle à coins arrondis 250"/>
          <p:cNvSpPr/>
          <p:nvPr/>
        </p:nvSpPr>
        <p:spPr>
          <a:xfrm flipH="1" flipV="1">
            <a:off x="2874944" y="2473515"/>
            <a:ext cx="151973" cy="7355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8" name="Ellipse 247"/>
          <p:cNvSpPr/>
          <p:nvPr/>
        </p:nvSpPr>
        <p:spPr>
          <a:xfrm>
            <a:off x="3262852" y="2453795"/>
            <a:ext cx="98318" cy="983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7" name="Connecteur droit 266"/>
          <p:cNvCxnSpPr/>
          <p:nvPr/>
        </p:nvCxnSpPr>
        <p:spPr>
          <a:xfrm>
            <a:off x="6769979" y="1405822"/>
            <a:ext cx="640800" cy="0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8" name="Grouper 277"/>
          <p:cNvGrpSpPr/>
          <p:nvPr/>
        </p:nvGrpSpPr>
        <p:grpSpPr>
          <a:xfrm>
            <a:off x="1464659" y="1403514"/>
            <a:ext cx="1307919" cy="503316"/>
            <a:chOff x="1464234" y="2086484"/>
            <a:chExt cx="1307919" cy="503316"/>
          </a:xfrm>
        </p:grpSpPr>
        <p:cxnSp>
          <p:nvCxnSpPr>
            <p:cNvPr id="102" name="Connecteur droit 101"/>
            <p:cNvCxnSpPr>
              <a:cxnSpLocks noChangeAspect="1"/>
            </p:cNvCxnSpPr>
            <p:nvPr/>
          </p:nvCxnSpPr>
          <p:spPr>
            <a:xfrm flipH="1" flipV="1">
              <a:off x="1720062" y="2086484"/>
              <a:ext cx="234065" cy="222262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cteur droit 270"/>
            <p:cNvCxnSpPr>
              <a:cxnSpLocks noChangeAspect="1"/>
            </p:cNvCxnSpPr>
            <p:nvPr/>
          </p:nvCxnSpPr>
          <p:spPr>
            <a:xfrm flipH="1" flipV="1">
              <a:off x="1973598" y="2333679"/>
              <a:ext cx="267503" cy="25401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cteur droit 272"/>
            <p:cNvCxnSpPr/>
            <p:nvPr/>
          </p:nvCxnSpPr>
          <p:spPr>
            <a:xfrm flipH="1">
              <a:off x="2224953" y="2589800"/>
              <a:ext cx="5472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cteur droit 271"/>
            <p:cNvCxnSpPr/>
            <p:nvPr/>
          </p:nvCxnSpPr>
          <p:spPr>
            <a:xfrm flipH="1">
              <a:off x="1464234" y="2089540"/>
              <a:ext cx="277200" cy="218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cteur droit 99"/>
          <p:cNvCxnSpPr/>
          <p:nvPr/>
        </p:nvCxnSpPr>
        <p:spPr>
          <a:xfrm flipH="1">
            <a:off x="1463370" y="1405713"/>
            <a:ext cx="745020" cy="218"/>
          </a:xfrm>
          <a:prstGeom prst="line">
            <a:avLst/>
          </a:prstGeom>
          <a:ln w="50800" cmpd="sng"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4" name="Grouper 283"/>
          <p:cNvGrpSpPr/>
          <p:nvPr/>
        </p:nvGrpSpPr>
        <p:grpSpPr>
          <a:xfrm>
            <a:off x="4724554" y="1903529"/>
            <a:ext cx="2054483" cy="499746"/>
            <a:chOff x="4724129" y="2586499"/>
            <a:chExt cx="2054483" cy="499746"/>
          </a:xfrm>
        </p:grpSpPr>
        <p:cxnSp>
          <p:nvCxnSpPr>
            <p:cNvPr id="46" name="Connecteur droit 45"/>
            <p:cNvCxnSpPr/>
            <p:nvPr/>
          </p:nvCxnSpPr>
          <p:spPr>
            <a:xfrm>
              <a:off x="4724129" y="2589800"/>
              <a:ext cx="63617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/>
            <p:cNvCxnSpPr>
              <a:cxnSpLocks noChangeAspect="1"/>
            </p:cNvCxnSpPr>
            <p:nvPr/>
          </p:nvCxnSpPr>
          <p:spPr>
            <a:xfrm flipH="1" flipV="1">
              <a:off x="5640732" y="2845781"/>
              <a:ext cx="274701" cy="240464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cteur droit 262"/>
            <p:cNvCxnSpPr/>
            <p:nvPr/>
          </p:nvCxnSpPr>
          <p:spPr>
            <a:xfrm flipH="1" flipV="1">
              <a:off x="5343960" y="2586499"/>
              <a:ext cx="266700" cy="23346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cteur droit 280"/>
            <p:cNvCxnSpPr/>
            <p:nvPr/>
          </p:nvCxnSpPr>
          <p:spPr>
            <a:xfrm>
              <a:off x="5896612" y="3083699"/>
              <a:ext cx="882000" cy="0"/>
            </a:xfrm>
            <a:prstGeom prst="line">
              <a:avLst/>
            </a:prstGeom>
            <a:ln w="50800" cmpd="sng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Rectangle à coins arrondis 201"/>
          <p:cNvSpPr/>
          <p:nvPr/>
        </p:nvSpPr>
        <p:spPr>
          <a:xfrm>
            <a:off x="1141473" y="3796023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111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03" name="Grouper 202"/>
          <p:cNvGrpSpPr/>
          <p:nvPr/>
        </p:nvGrpSpPr>
        <p:grpSpPr>
          <a:xfrm>
            <a:off x="464634" y="3806525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04" name="Ellipse 203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6" name="Flèche vers le haut 20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8" name="Rectangle à coins arrondis 207"/>
          <p:cNvSpPr/>
          <p:nvPr/>
        </p:nvSpPr>
        <p:spPr>
          <a:xfrm>
            <a:off x="3739959" y="380475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Test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9" name="Rectangle à coins arrondis 208"/>
          <p:cNvSpPr/>
          <p:nvPr/>
        </p:nvSpPr>
        <p:spPr>
          <a:xfrm>
            <a:off x="3739959" y="32819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A.Sn</a:t>
            </a:r>
            <a:b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fr-FR" sz="1200" dirty="0" smtClean="0">
                <a:solidFill>
                  <a:schemeClr val="tx1"/>
                </a:solidFill>
                <a:latin typeface="Arial"/>
                <a:cs typeface="Arial"/>
              </a:rPr>
              <a:t>Di</a:t>
            </a:r>
            <a:endParaRPr lang="fr-FR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1" name="Rectangle à coins arrondis 210"/>
          <p:cNvSpPr/>
          <p:nvPr/>
        </p:nvSpPr>
        <p:spPr>
          <a:xfrm>
            <a:off x="1127862" y="4629814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" name="Rectangle à coins arrondis 211"/>
          <p:cNvSpPr/>
          <p:nvPr/>
        </p:nvSpPr>
        <p:spPr>
          <a:xfrm>
            <a:off x="2000262" y="462981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4" name="Rectangle à coins arrondis 213"/>
          <p:cNvSpPr/>
          <p:nvPr/>
        </p:nvSpPr>
        <p:spPr>
          <a:xfrm>
            <a:off x="2872662" y="4629814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3" name="Rectangle à coins arrondis 222"/>
          <p:cNvSpPr/>
          <p:nvPr/>
        </p:nvSpPr>
        <p:spPr>
          <a:xfrm>
            <a:off x="6338065" y="333710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S 128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5" name="Rectangle à coins arrondis 224"/>
          <p:cNvSpPr/>
          <p:nvPr/>
        </p:nvSpPr>
        <p:spPr>
          <a:xfrm>
            <a:off x="6338065" y="3799110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  <a:latin typeface="Arial"/>
                <a:cs typeface="Arial"/>
              </a:rPr>
              <a:t>AU.B</a:t>
            </a:r>
            <a:endParaRPr lang="fr-FR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1" name="Rectangle à coins arrondis 230"/>
          <p:cNvSpPr/>
          <p:nvPr/>
        </p:nvSpPr>
        <p:spPr>
          <a:xfrm>
            <a:off x="5465665" y="4621110"/>
            <a:ext cx="720000" cy="360000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2" name="Rectangle à coins arrondis 231"/>
          <p:cNvSpPr/>
          <p:nvPr/>
        </p:nvSpPr>
        <p:spPr>
          <a:xfrm>
            <a:off x="6338065" y="4621110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6" name="Rectangle à coins arrondis 265"/>
          <p:cNvSpPr/>
          <p:nvPr/>
        </p:nvSpPr>
        <p:spPr>
          <a:xfrm>
            <a:off x="5465665" y="5122256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DT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6338065" y="5942467"/>
            <a:ext cx="720000" cy="360000"/>
          </a:xfrm>
          <a:prstGeom prst="roundRect">
            <a:avLst/>
          </a:prstGeom>
          <a:solidFill>
            <a:srgbClr val="474747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7" name="Rectangle à coins arrondis 286"/>
          <p:cNvSpPr/>
          <p:nvPr/>
        </p:nvSpPr>
        <p:spPr>
          <a:xfrm>
            <a:off x="6338065" y="6417813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547035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2000262" y="5942467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0" name="Rectangle à coins arrondis 289"/>
          <p:cNvSpPr/>
          <p:nvPr/>
        </p:nvSpPr>
        <p:spPr>
          <a:xfrm>
            <a:off x="2000262" y="6407445"/>
            <a:ext cx="720000" cy="360000"/>
          </a:xfrm>
          <a:prstGeom prst="roundRect">
            <a:avLst/>
          </a:prstGeom>
          <a:solidFill>
            <a:srgbClr val="585858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91" name="Grouper 290"/>
          <p:cNvGrpSpPr/>
          <p:nvPr/>
        </p:nvGrpSpPr>
        <p:grpSpPr>
          <a:xfrm>
            <a:off x="3045515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2" name="Ellipse 29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3" name="Flèche vers le haut 29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4" name="Grouper 293"/>
          <p:cNvGrpSpPr/>
          <p:nvPr/>
        </p:nvGrpSpPr>
        <p:grpSpPr>
          <a:xfrm>
            <a:off x="4793808" y="3796023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5" name="Ellipse 294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6" name="Flèche vers le haut 295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97" name="Grouper 296"/>
          <p:cNvGrpSpPr/>
          <p:nvPr/>
        </p:nvGrpSpPr>
        <p:grpSpPr>
          <a:xfrm>
            <a:off x="7365765" y="3799110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298" name="Ellipse 297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9" name="Flèche vers le haut 298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7" name="Ellipse 256"/>
          <p:cNvSpPr>
            <a:spLocks noChangeAspect="1"/>
          </p:cNvSpPr>
          <p:nvPr/>
        </p:nvSpPr>
        <p:spPr>
          <a:xfrm>
            <a:off x="1815671" y="14942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5" name="Ellipse 264"/>
          <p:cNvSpPr>
            <a:spLocks noChangeAspect="1"/>
          </p:cNvSpPr>
          <p:nvPr/>
        </p:nvSpPr>
        <p:spPr>
          <a:xfrm>
            <a:off x="2000262" y="1925239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8" name="Ellipse 267"/>
          <p:cNvSpPr>
            <a:spLocks noChangeAspect="1"/>
          </p:cNvSpPr>
          <p:nvPr/>
        </p:nvSpPr>
        <p:spPr>
          <a:xfrm>
            <a:off x="2079196" y="1748626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0" name="Ellipse 299"/>
          <p:cNvSpPr>
            <a:spLocks noChangeAspect="1"/>
          </p:cNvSpPr>
          <p:nvPr/>
        </p:nvSpPr>
        <p:spPr>
          <a:xfrm>
            <a:off x="1747834" y="236682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1" name="Ellipse 300"/>
          <p:cNvSpPr>
            <a:spLocks noChangeAspect="1"/>
          </p:cNvSpPr>
          <p:nvPr/>
        </p:nvSpPr>
        <p:spPr>
          <a:xfrm>
            <a:off x="1671193" y="2241010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2" name="Ellipse 301"/>
          <p:cNvSpPr>
            <a:spLocks noChangeAspect="1"/>
          </p:cNvSpPr>
          <p:nvPr/>
        </p:nvSpPr>
        <p:spPr>
          <a:xfrm>
            <a:off x="5413498" y="13838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3" name="Ellipse 302"/>
          <p:cNvSpPr>
            <a:spLocks noChangeAspect="1"/>
          </p:cNvSpPr>
          <p:nvPr/>
        </p:nvSpPr>
        <p:spPr>
          <a:xfrm>
            <a:off x="5534148" y="1498135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4" name="Ellipse 303"/>
          <p:cNvSpPr>
            <a:spLocks noChangeAspect="1"/>
          </p:cNvSpPr>
          <p:nvPr/>
        </p:nvSpPr>
        <p:spPr>
          <a:xfrm>
            <a:off x="5368606" y="1918683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5" name="Ellipse 304"/>
          <p:cNvSpPr>
            <a:spLocks noChangeAspect="1"/>
          </p:cNvSpPr>
          <p:nvPr/>
        </p:nvSpPr>
        <p:spPr>
          <a:xfrm>
            <a:off x="5228383" y="1747454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6" name="Ellipse 305"/>
          <p:cNvSpPr>
            <a:spLocks noChangeAspect="1"/>
          </p:cNvSpPr>
          <p:nvPr/>
        </p:nvSpPr>
        <p:spPr>
          <a:xfrm>
            <a:off x="5641839" y="237203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7" name="Ellipse 306"/>
          <p:cNvSpPr>
            <a:spLocks noChangeAspect="1"/>
          </p:cNvSpPr>
          <p:nvPr/>
        </p:nvSpPr>
        <p:spPr>
          <a:xfrm>
            <a:off x="5737539" y="2239808"/>
            <a:ext cx="57600" cy="576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8" name="Ellipse 307"/>
          <p:cNvSpPr/>
          <p:nvPr/>
        </p:nvSpPr>
        <p:spPr>
          <a:xfrm>
            <a:off x="8548859" y="2805311"/>
            <a:ext cx="117475" cy="1174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9" name="Rectangle à coins arrondis 308"/>
          <p:cNvSpPr/>
          <p:nvPr/>
        </p:nvSpPr>
        <p:spPr>
          <a:xfrm>
            <a:off x="4576351" y="6407445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0" name="Rectangle à coins arrondis 309"/>
          <p:cNvSpPr/>
          <p:nvPr/>
        </p:nvSpPr>
        <p:spPr>
          <a:xfrm>
            <a:off x="1141473" y="6397864"/>
            <a:ext cx="720000" cy="360000"/>
          </a:xfrm>
          <a:prstGeom prst="roundRect">
            <a:avLst/>
          </a:prstGeom>
          <a:solidFill>
            <a:srgbClr val="7F2102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11" name="Grouper 310"/>
          <p:cNvGrpSpPr/>
          <p:nvPr/>
        </p:nvGrpSpPr>
        <p:grpSpPr>
          <a:xfrm>
            <a:off x="8264661" y="3811542"/>
            <a:ext cx="360000" cy="360000"/>
            <a:chOff x="287787" y="987261"/>
            <a:chExt cx="360000" cy="360000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12" name="Ellipse 311"/>
            <p:cNvSpPr>
              <a:spLocks noChangeAspect="1"/>
            </p:cNvSpPr>
            <p:nvPr/>
          </p:nvSpPr>
          <p:spPr>
            <a:xfrm>
              <a:off x="287787" y="987261"/>
              <a:ext cx="360000" cy="36000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3" name="Flèche vers le haut 312"/>
            <p:cNvSpPr>
              <a:spLocks noChangeAspect="1"/>
            </p:cNvSpPr>
            <p:nvPr/>
          </p:nvSpPr>
          <p:spPr>
            <a:xfrm>
              <a:off x="411228" y="987261"/>
              <a:ext cx="113119" cy="360000"/>
            </a:xfrm>
            <a:prstGeom prst="upArrow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5" name="Ellipse 254"/>
          <p:cNvSpPr>
            <a:spLocks noChangeAspect="1"/>
          </p:cNvSpPr>
          <p:nvPr/>
        </p:nvSpPr>
        <p:spPr>
          <a:xfrm>
            <a:off x="1926796" y="1379935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830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1050</Words>
  <Application>Microsoft Macintosh PowerPoint</Application>
  <PresentationFormat>Affichage à l'écran (4:3)</PresentationFormat>
  <Paragraphs>950</Paragraphs>
  <Slides>50</Slides>
  <Notes>50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Walter/SCHON</dc:creator>
  <cp:lastModifiedBy>Alexis Schad</cp:lastModifiedBy>
  <cp:revision>86</cp:revision>
  <dcterms:created xsi:type="dcterms:W3CDTF">2014-04-02T17:14:52Z</dcterms:created>
  <dcterms:modified xsi:type="dcterms:W3CDTF">2016-03-20T19:00:45Z</dcterms:modified>
</cp:coreProperties>
</file>