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3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0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7684-2746-410F-B95D-C3D613FAC7BE}" type="datetimeFigureOut">
              <a:rPr lang="ru-RU" smtClean="0"/>
              <a:t>10.09.2013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B9BF-0A5A-45D2-A610-D0623AD6D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212976"/>
            <a:ext cx="7772400" cy="1470025"/>
          </a:xfrm>
        </p:spPr>
        <p:txBody>
          <a:bodyPr/>
          <a:lstStyle/>
          <a:p>
            <a:r>
              <a:rPr lang="ru-RU" dirty="0" smtClean="0"/>
              <a:t>Альтернативные средства создания </a:t>
            </a:r>
            <a:r>
              <a:rPr lang="en-US" dirty="0" smtClean="0"/>
              <a:t>flash-</a:t>
            </a:r>
            <a:r>
              <a:rPr lang="ru-RU" dirty="0" smtClean="0"/>
              <a:t>приложений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IV</a:t>
            </a:r>
            <a:endParaRPr lang="ru-RU" dirty="0"/>
          </a:p>
        </p:txBody>
      </p:sp>
      <p:pic>
        <p:nvPicPr>
          <p:cNvPr id="1026" name="Picture 2" descr="Z:\Dropbox\Private\cow_baloon_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68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3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#if debug</a:t>
            </a:r>
          </a:p>
          <a:p>
            <a:pPr marL="0" indent="0">
              <a:buNone/>
            </a:pPr>
            <a:r>
              <a:rPr lang="en-US" sz="2800" dirty="0" smtClean="0"/>
              <a:t>    trace("Debug </a:t>
            </a:r>
            <a:r>
              <a:rPr lang="en-US" sz="2800" dirty="0" err="1" smtClean="0"/>
              <a:t>infos</a:t>
            </a:r>
            <a:r>
              <a:rPr lang="en-US" sz="2800" dirty="0" smtClean="0"/>
              <a:t> for all debug compiles");</a:t>
            </a:r>
          </a:p>
          <a:p>
            <a:pPr marL="0" indent="0">
              <a:buNone/>
            </a:pPr>
            <a:r>
              <a:rPr lang="en-US" sz="2800" dirty="0" smtClean="0"/>
              <a:t>  #end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336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Позволяют модифицировать код в процессе компиляции</a:t>
            </a:r>
          </a:p>
          <a:p>
            <a:r>
              <a:rPr lang="ru-RU" dirty="0" smtClean="0"/>
              <a:t>В отличие от </a:t>
            </a:r>
            <a:r>
              <a:rPr lang="en-US" dirty="0" smtClean="0"/>
              <a:t>C++ </a:t>
            </a:r>
            <a:r>
              <a:rPr lang="ru-RU" dirty="0" smtClean="0"/>
              <a:t>макросы используют тот же язык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haxe.macro.Expr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class Test {</a:t>
            </a:r>
          </a:p>
          <a:p>
            <a:pPr marL="0" indent="0">
              <a:buNone/>
            </a:pPr>
            <a:r>
              <a:rPr lang="en-US" dirty="0" smtClean="0"/>
              <a:t>    @:macro public static function repeat(</a:t>
            </a:r>
            <a:r>
              <a:rPr lang="en-US" dirty="0" err="1" smtClean="0"/>
              <a:t>cond:Expr,e:Expr</a:t>
            </a:r>
            <a:r>
              <a:rPr lang="en-US" dirty="0" smtClean="0"/>
              <a:t>) : </a:t>
            </a:r>
            <a:r>
              <a:rPr lang="en-US" dirty="0" err="1" smtClean="0"/>
              <a:t>Expr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return macro while( $</a:t>
            </a:r>
            <a:r>
              <a:rPr lang="en-US" dirty="0" err="1" smtClean="0"/>
              <a:t>cond</a:t>
            </a:r>
            <a:r>
              <a:rPr lang="en-US" dirty="0" smtClean="0"/>
              <a:t> ) trace($e);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static function main()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x = 0;</a:t>
            </a:r>
          </a:p>
          <a:p>
            <a:pPr marL="0" indent="0">
              <a:buNone/>
            </a:pPr>
            <a:r>
              <a:rPr lang="en-US" dirty="0" smtClean="0"/>
              <a:t>        repeat(x &lt; 10, x++);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6938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Пример приложения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Tutorial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 static function main()</a:t>
            </a:r>
          </a:p>
          <a:p>
            <a:pPr marL="400050" lvl="1" indent="0">
              <a:buNone/>
            </a:pP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 // creates a </a:t>
            </a:r>
            <a:r>
              <a:rPr lang="en-US" dirty="0" err="1"/>
              <a:t>TextField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= new </a:t>
            </a:r>
            <a:r>
              <a:rPr lang="en-US" dirty="0" err="1"/>
              <a:t>flash.text.TextField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tf.text</a:t>
            </a:r>
            <a:r>
              <a:rPr lang="en-US" dirty="0"/>
              <a:t> = "Hello World !";</a:t>
            </a:r>
          </a:p>
          <a:p>
            <a:pPr marL="800100" lvl="2" indent="0">
              <a:buNone/>
            </a:pPr>
            <a:r>
              <a:rPr lang="en-US" dirty="0"/>
              <a:t> // add it to the display list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err="1"/>
              <a:t>flash.Lib.current.addChild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8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Haxe</a:t>
            </a:r>
            <a:endParaRPr lang="en-US" dirty="0" smtClean="0"/>
          </a:p>
          <a:p>
            <a:r>
              <a:rPr lang="ru-RU" dirty="0" smtClean="0"/>
              <a:t>Конфигурация в </a:t>
            </a:r>
            <a:r>
              <a:rPr lang="en-US" dirty="0" err="1" smtClean="0"/>
              <a:t>hxml</a:t>
            </a:r>
            <a:r>
              <a:rPr lang="ru-RU" dirty="0" smtClean="0"/>
              <a:t>-файле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Tutorial.hxml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/>
              <a:t>-main </a:t>
            </a:r>
            <a:r>
              <a:rPr lang="en-US" sz="2800" dirty="0" smtClean="0"/>
              <a:t>Tutorial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-version </a:t>
            </a:r>
            <a:r>
              <a:rPr lang="ru-RU" sz="2800" dirty="0" smtClean="0"/>
              <a:t>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-header </a:t>
            </a:r>
            <a:r>
              <a:rPr lang="en-US" sz="2800" dirty="0" smtClean="0"/>
              <a:t>320:240:30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swf</a:t>
            </a:r>
            <a:r>
              <a:rPr lang="en-US" sz="2800" dirty="0"/>
              <a:t> tutorial.swf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537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приложения целиком</a:t>
            </a:r>
          </a:p>
          <a:p>
            <a:r>
              <a:rPr lang="ru-RU" dirty="0" smtClean="0"/>
              <a:t>Для создания </a:t>
            </a:r>
            <a:r>
              <a:rPr lang="en-US" dirty="0" err="1" smtClean="0"/>
              <a:t>swf</a:t>
            </a:r>
            <a:r>
              <a:rPr lang="en-US" dirty="0" smtClean="0"/>
              <a:t>-</a:t>
            </a:r>
            <a:r>
              <a:rPr lang="ru-RU" dirty="0" smtClean="0"/>
              <a:t>библиотеки</a:t>
            </a:r>
          </a:p>
          <a:p>
            <a:r>
              <a:rPr lang="ru-RU" dirty="0" smtClean="0"/>
              <a:t>Для создания </a:t>
            </a:r>
            <a:r>
              <a:rPr lang="en-US" dirty="0" err="1" smtClean="0"/>
              <a:t>swc</a:t>
            </a:r>
            <a:r>
              <a:rPr lang="ru-RU" dirty="0" smtClean="0"/>
              <a:t>, используемого приложением на </a:t>
            </a:r>
            <a:r>
              <a:rPr lang="en-US" dirty="0" smtClean="0"/>
              <a:t>as3</a:t>
            </a:r>
          </a:p>
          <a:p>
            <a:r>
              <a:rPr lang="ru-RU" dirty="0" smtClean="0"/>
              <a:t>Для генерации кода на </a:t>
            </a:r>
            <a:r>
              <a:rPr lang="en-US" dirty="0" smtClean="0"/>
              <a:t>as3 (</a:t>
            </a:r>
            <a:r>
              <a:rPr lang="ru-RU" dirty="0" smtClean="0"/>
              <a:t>редко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49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utils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haxe.Int64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Sint64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public static function str2int64(</a:t>
            </a:r>
            <a:r>
              <a:rPr lang="en-US" dirty="0" err="1"/>
              <a:t>s:String</a:t>
            </a:r>
            <a:r>
              <a:rPr lang="en-US" dirty="0"/>
              <a:t>):Int64{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---------------------------------------------------------------------import  utils.Sint64;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uid_64:* = Sint64.str2int64(</a:t>
            </a:r>
            <a:r>
              <a:rPr lang="en-US" dirty="0" err="1" smtClean="0"/>
              <a:t>Config.real_user_id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---------------------------------------------------------------------library-path+=</a:t>
            </a:r>
            <a:r>
              <a:rPr lang="en-US" dirty="0" err="1" smtClean="0"/>
              <a:t>haxe_swc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6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CrossBridge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</a:t>
            </a:r>
            <a:r>
              <a:rPr lang="ru-RU" dirty="0" smtClean="0"/>
              <a:t>дл</a:t>
            </a:r>
            <a:r>
              <a:rPr lang="ru-RU" dirty="0" smtClean="0"/>
              <a:t>я создания </a:t>
            </a:r>
            <a:r>
              <a:rPr lang="en-US" dirty="0" err="1" smtClean="0"/>
              <a:t>swf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C/C++</a:t>
            </a:r>
          </a:p>
          <a:p>
            <a:r>
              <a:rPr lang="ru-RU" dirty="0" smtClean="0"/>
              <a:t>Имеет много имен </a:t>
            </a:r>
            <a:r>
              <a:rPr lang="en-US" dirty="0" smtClean="0"/>
              <a:t>Alchemy/</a:t>
            </a:r>
            <a:r>
              <a:rPr lang="en-US" dirty="0" err="1" smtClean="0"/>
              <a:t>FlasCC</a:t>
            </a:r>
            <a:r>
              <a:rPr lang="en-US" dirty="0" smtClean="0"/>
              <a:t>/</a:t>
            </a:r>
            <a:r>
              <a:rPr lang="en-US" dirty="0" err="1" smtClean="0"/>
              <a:t>Crossbridge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13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~/</a:t>
            </a:r>
            <a:r>
              <a:rPr lang="en-US" dirty="0" err="1"/>
              <a:t>Crossbridge</a:t>
            </a:r>
            <a:r>
              <a:rPr lang="en-US" dirty="0"/>
              <a:t>/</a:t>
            </a:r>
            <a:r>
              <a:rPr lang="en-US" dirty="0" err="1"/>
              <a:t>sdk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/bin/g++ alchemy_test.cpp -emit-</a:t>
            </a:r>
            <a:r>
              <a:rPr lang="en-US" dirty="0" err="1"/>
              <a:t>swf</a:t>
            </a:r>
            <a:r>
              <a:rPr lang="en-US" dirty="0"/>
              <a:t> -</a:t>
            </a:r>
            <a:r>
              <a:rPr lang="en-US" dirty="0" err="1"/>
              <a:t>lFlash</a:t>
            </a:r>
            <a:r>
              <a:rPr lang="en-US" dirty="0"/>
              <a:t>++ -lAS3++ -o alchemy.swf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3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flash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&lt;Flash++.h&gt;</a:t>
            </a:r>
          </a:p>
          <a:p>
            <a:pPr marL="0" indent="0">
              <a:buNone/>
            </a:pPr>
            <a:r>
              <a:rPr lang="en-US" dirty="0"/>
              <a:t> #include &lt;AS3/AS3.h&gt;</a:t>
            </a:r>
          </a:p>
          <a:p>
            <a:pPr marL="0" indent="0">
              <a:buNone/>
            </a:pPr>
            <a:r>
              <a:rPr lang="en-US" dirty="0"/>
              <a:t> using namespace AS3::</a:t>
            </a:r>
            <a:r>
              <a:rPr lang="en-US" dirty="0" err="1"/>
              <a:t>ui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flash</a:t>
            </a:r>
            <a:r>
              <a:rPr lang="en-US" dirty="0"/>
              <a:t>::display::Stage </a:t>
            </a:r>
            <a:r>
              <a:rPr lang="en-US" dirty="0" err="1"/>
              <a:t>stage</a:t>
            </a:r>
            <a:r>
              <a:rPr lang="en-US" dirty="0"/>
              <a:t> = internal::</a:t>
            </a:r>
            <a:r>
              <a:rPr lang="en-US" dirty="0" err="1"/>
              <a:t>get_Stage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flash::text::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= flash::text::</a:t>
            </a:r>
            <a:r>
              <a:rPr lang="en-US" dirty="0" err="1"/>
              <a:t>TextField</a:t>
            </a:r>
            <a:r>
              <a:rPr lang="en-US" dirty="0"/>
              <a:t>::_new();</a:t>
            </a:r>
          </a:p>
          <a:p>
            <a:pPr marL="0" indent="0">
              <a:buNone/>
            </a:pPr>
            <a:r>
              <a:rPr lang="en-US" dirty="0"/>
              <a:t>  flash::text::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sometextformat</a:t>
            </a:r>
            <a:r>
              <a:rPr lang="en-US" dirty="0"/>
              <a:t> = flash::text::</a:t>
            </a:r>
            <a:r>
              <a:rPr lang="en-US" dirty="0" err="1"/>
              <a:t>TextFormat</a:t>
            </a:r>
            <a:r>
              <a:rPr lang="en-US" dirty="0"/>
              <a:t>::_new();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sometextformat</a:t>
            </a:r>
            <a:r>
              <a:rPr lang="en-US" dirty="0" smtClean="0"/>
              <a:t>-</a:t>
            </a:r>
            <a:r>
              <a:rPr lang="en-US" dirty="0"/>
              <a:t>&gt;size = internal::</a:t>
            </a:r>
            <a:r>
              <a:rPr lang="en-US" dirty="0" err="1"/>
              <a:t>new_Number</a:t>
            </a:r>
            <a:r>
              <a:rPr lang="en-US" dirty="0"/>
              <a:t>(24);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sometextformat</a:t>
            </a:r>
            <a:r>
              <a:rPr lang="en-US" dirty="0" smtClean="0"/>
              <a:t>-</a:t>
            </a:r>
            <a:r>
              <a:rPr lang="en-US" dirty="0"/>
              <a:t>&gt;color = internal::</a:t>
            </a:r>
            <a:r>
              <a:rPr lang="en-US" dirty="0" err="1"/>
              <a:t>new_Number</a:t>
            </a:r>
            <a:r>
              <a:rPr lang="en-US" dirty="0"/>
              <a:t>(0x0000FF);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tf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defaultTextFormat</a:t>
            </a:r>
            <a:r>
              <a:rPr lang="en-US" dirty="0"/>
              <a:t> = </a:t>
            </a:r>
            <a:r>
              <a:rPr lang="en-US" dirty="0" err="1"/>
              <a:t>sometextformat</a:t>
            </a:r>
            <a:r>
              <a:rPr lang="en-US" dirty="0"/>
              <a:t>;  </a:t>
            </a:r>
            <a:r>
              <a:rPr lang="en-US" dirty="0" err="1"/>
              <a:t>tf</a:t>
            </a:r>
            <a:r>
              <a:rPr lang="en-US" dirty="0"/>
              <a:t>-&gt;text = "Hello World!";</a:t>
            </a:r>
          </a:p>
          <a:p>
            <a:pPr marL="0" indent="0">
              <a:buNone/>
            </a:pPr>
            <a:r>
              <a:rPr lang="en-US" dirty="0"/>
              <a:t>  stage-&gt;</a:t>
            </a:r>
            <a:r>
              <a:rPr lang="en-US" dirty="0" err="1"/>
              <a:t>addChild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5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</a:t>
            </a:r>
            <a:r>
              <a:rPr lang="en-US" dirty="0" smtClean="0"/>
              <a:t>as3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&lt;AS3/AS3.h&gt;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Use AS3 to </a:t>
            </a:r>
            <a:r>
              <a:rPr lang="en-US" dirty="0" err="1"/>
              <a:t>sqrt</a:t>
            </a:r>
            <a:r>
              <a:rPr lang="en-US" dirty="0"/>
              <a:t> a double!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somenumber</a:t>
            </a:r>
            <a:r>
              <a:rPr lang="en-US" dirty="0"/>
              <a:t> = 45.0;</a:t>
            </a:r>
          </a:p>
          <a:p>
            <a:pPr marL="0" indent="0">
              <a:buNone/>
            </a:pPr>
            <a:r>
              <a:rPr lang="en-US" dirty="0"/>
              <a:t>double result = 0.0;</a:t>
            </a:r>
          </a:p>
          <a:p>
            <a:pPr marL="0" indent="0">
              <a:buNone/>
            </a:pPr>
            <a:r>
              <a:rPr lang="en-US" dirty="0"/>
              <a:t>inline_as3(</a:t>
            </a:r>
          </a:p>
          <a:p>
            <a:pPr marL="0" indent="0">
              <a:buNone/>
            </a:pPr>
            <a:r>
              <a:rPr lang="en-US" dirty="0"/>
              <a:t>    "%0 = </a:t>
            </a:r>
            <a:r>
              <a:rPr lang="en-US" dirty="0" err="1"/>
              <a:t>Math.sqrt</a:t>
            </a:r>
            <a:r>
              <a:rPr lang="en-US" dirty="0"/>
              <a:t>(%1);\n"</a:t>
            </a:r>
          </a:p>
          <a:p>
            <a:pPr marL="0" indent="0">
              <a:buNone/>
            </a:pPr>
            <a:r>
              <a:rPr lang="en-US" dirty="0"/>
              <a:t>    : "=r"(result) : "r"(</a:t>
            </a:r>
            <a:r>
              <a:rPr lang="en-US" dirty="0" err="1"/>
              <a:t>somenumber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Back in C we can take the result and print it out: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sqrt</a:t>
            </a:r>
            <a:r>
              <a:rPr lang="en-US" dirty="0"/>
              <a:t> of %f is %f\n", </a:t>
            </a:r>
            <a:r>
              <a:rPr lang="en-US" dirty="0" err="1"/>
              <a:t>somenumber</a:t>
            </a:r>
            <a:r>
              <a:rPr lang="en-US" dirty="0"/>
              <a:t>, result);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0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инструментов для программирования</a:t>
            </a:r>
          </a:p>
          <a:p>
            <a:r>
              <a:rPr lang="ru-RU" dirty="0" smtClean="0"/>
              <a:t>Свой язык программирования</a:t>
            </a:r>
          </a:p>
          <a:p>
            <a:r>
              <a:rPr lang="ru-RU" dirty="0" smtClean="0"/>
              <a:t>Может компилироваться в </a:t>
            </a:r>
            <a:r>
              <a:rPr lang="en-US" dirty="0" smtClean="0"/>
              <a:t>Flash, C++</a:t>
            </a:r>
            <a:r>
              <a:rPr lang="ru-RU" dirty="0" smtClean="0"/>
              <a:t>, С</a:t>
            </a: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и др.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Более совершенный язык программирования</a:t>
            </a:r>
          </a:p>
          <a:p>
            <a:pPr lvl="1"/>
            <a:r>
              <a:rPr lang="ru-RU" dirty="0" smtClean="0"/>
              <a:t>Оптимизирующий компилятор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err="1" smtClean="0"/>
              <a:t>haxe</a:t>
            </a:r>
            <a:r>
              <a:rPr lang="en-US" dirty="0" smtClean="0"/>
              <a:t> </a:t>
            </a:r>
            <a:r>
              <a:rPr lang="ru-RU" dirty="0" smtClean="0"/>
              <a:t>похож на </a:t>
            </a:r>
            <a:r>
              <a:rPr lang="en-US" dirty="0" err="1" smtClean="0"/>
              <a:t>ActionScript</a:t>
            </a:r>
            <a:r>
              <a:rPr lang="ru-RU" dirty="0" smtClean="0"/>
              <a:t>, однако имеет ряд улучшений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sz="2800" dirty="0" smtClean="0"/>
              <a:t>class Hello {</a:t>
            </a:r>
          </a:p>
          <a:p>
            <a:pPr marL="0" indent="0">
              <a:buNone/>
            </a:pPr>
            <a:r>
              <a:rPr lang="en-US" sz="2800" dirty="0" smtClean="0"/>
              <a:t>    static function main() {</a:t>
            </a:r>
          </a:p>
          <a:p>
            <a:pPr marL="0" indent="0">
              <a:buNone/>
            </a:pPr>
            <a:r>
              <a:rPr lang="en-US" sz="2800" dirty="0" smtClean="0"/>
              <a:t>        trace("Hello World !");</a:t>
            </a:r>
          </a:p>
          <a:p>
            <a:pPr marL="0" indent="0">
              <a:buNone/>
            </a:pPr>
            <a:r>
              <a:rPr lang="en-US" sz="2800" dirty="0" smtClean="0"/>
              <a:t>    }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82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строгая система типов</a:t>
            </a:r>
          </a:p>
          <a:p>
            <a:r>
              <a:rPr lang="ru-RU" dirty="0" smtClean="0"/>
              <a:t>Вывод типов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“foo”;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en-US" dirty="0" err="1" smtClean="0"/>
              <a:t>haxe</a:t>
            </a:r>
            <a:r>
              <a:rPr lang="en-US" dirty="0" smtClean="0"/>
              <a:t>, s :: String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“foo” //AS3, s :: Object</a:t>
            </a:r>
          </a:p>
          <a:p>
            <a:pPr lvl="1"/>
            <a:r>
              <a:rPr lang="ru-RU" dirty="0" smtClean="0"/>
              <a:t>Сокращает код и одновременно делает его более надежным (все объекты типизированы)</a:t>
            </a:r>
          </a:p>
          <a:p>
            <a:pPr lvl="1"/>
            <a:r>
              <a:rPr lang="ru-RU" dirty="0" smtClean="0"/>
              <a:t>Если нужно динамическое поведение – ключевое слово </a:t>
            </a:r>
            <a:r>
              <a:rPr lang="en-US" dirty="0" smtClean="0"/>
              <a:t>dynamic</a:t>
            </a:r>
            <a:r>
              <a:rPr lang="ru-RU" dirty="0" smtClean="0"/>
              <a:t>. Аналог типа </a:t>
            </a:r>
            <a:r>
              <a:rPr lang="en-US" dirty="0" smtClean="0"/>
              <a:t>* </a:t>
            </a:r>
            <a:r>
              <a:rPr lang="ru-RU" dirty="0" smtClean="0"/>
              <a:t>в </a:t>
            </a:r>
            <a:r>
              <a:rPr lang="en-US" dirty="0" smtClean="0"/>
              <a:t>as</a:t>
            </a:r>
            <a:r>
              <a:rPr lang="ru-RU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4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Аналогично </a:t>
            </a:r>
            <a:r>
              <a:rPr lang="en-US" dirty="0" smtClean="0"/>
              <a:t>C++ </a:t>
            </a:r>
            <a:r>
              <a:rPr lang="ru-RU" dirty="0" smtClean="0"/>
              <a:t>или  С</a:t>
            </a:r>
            <a:r>
              <a:rPr lang="en-US" dirty="0" smtClean="0"/>
              <a:t>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class Array&lt;T&gt;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new()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get( </a:t>
            </a:r>
            <a:r>
              <a:rPr lang="en-US" dirty="0" err="1" smtClean="0"/>
              <a:t>pos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) : T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function set( </a:t>
            </a:r>
            <a:r>
              <a:rPr lang="en-US" dirty="0" err="1" smtClean="0"/>
              <a:t>pos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 : T ) : Void {</a:t>
            </a:r>
          </a:p>
          <a:p>
            <a:pPr marL="0" indent="0">
              <a:buNone/>
            </a:pPr>
            <a:r>
              <a:rPr lang="en-US" dirty="0" smtClean="0"/>
              <a:t>            //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вводить ограничения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EvtQueue</a:t>
            </a:r>
            <a:r>
              <a:rPr lang="en-US" sz="2800" dirty="0" smtClean="0"/>
              <a:t>&lt;T : (Event, </a:t>
            </a:r>
            <a:r>
              <a:rPr lang="en-US" sz="2800" dirty="0" err="1" smtClean="0"/>
              <a:t>EventDispatcher</a:t>
            </a:r>
            <a:r>
              <a:rPr lang="en-US" sz="2800" dirty="0" smtClean="0"/>
              <a:t>)&gt; {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 : T;</a:t>
            </a:r>
          </a:p>
          <a:p>
            <a:pPr marL="0" indent="0">
              <a:buNone/>
            </a:pPr>
            <a:r>
              <a:rPr lang="en-US" sz="2800" dirty="0" smtClean="0"/>
              <a:t>        // ...</a:t>
            </a:r>
          </a:p>
          <a:p>
            <a:pPr marL="0" indent="0">
              <a:buNone/>
            </a:pPr>
            <a:r>
              <a:rPr lang="en-US" sz="2800" dirty="0" smtClean="0"/>
              <a:t>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для функций </a:t>
            </a:r>
            <a:r>
              <a:rPr lang="en-US" dirty="0" err="1" smtClean="0"/>
              <a:t>Int</a:t>
            </a:r>
            <a:r>
              <a:rPr lang="en-US" dirty="0" smtClean="0"/>
              <a:t> -&gt; Void</a:t>
            </a:r>
            <a:endParaRPr lang="ru-RU" dirty="0" smtClean="0"/>
          </a:p>
          <a:p>
            <a:r>
              <a:rPr lang="en-US" dirty="0" smtClean="0"/>
              <a:t>Inline</a:t>
            </a:r>
          </a:p>
          <a:p>
            <a:r>
              <a:rPr lang="ru-RU" dirty="0" smtClean="0"/>
              <a:t>Вывод типов позволяет писать более краткие, быстрые и безопасные </a:t>
            </a:r>
            <a:r>
              <a:rPr lang="ru-RU" dirty="0" err="1" smtClean="0"/>
              <a:t>лямда</a:t>
            </a:r>
            <a:r>
              <a:rPr lang="ru-RU" dirty="0" smtClean="0"/>
              <a:t>-функции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filteredArray</a:t>
            </a:r>
            <a:r>
              <a:rPr lang="en-US" sz="1800" dirty="0" smtClean="0"/>
              <a:t> = [0, 1].filter(function(v) { return (v % 2 == 0); } ).array();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407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b = [for( x in a ) if( x % 2 == 0 ) x];</a:t>
            </a:r>
          </a:p>
          <a:p>
            <a:pPr marL="0" indent="0">
              <a:buNone/>
            </a:pPr>
            <a:r>
              <a:rPr lang="en-US" sz="2400" dirty="0" smtClean="0"/>
              <a:t>trace(b); // [0,2,4,6,8]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c = [for( x in 0...4 ) for( i in 0...x+1 ) i];</a:t>
            </a:r>
          </a:p>
          <a:p>
            <a:pPr marL="0" indent="0">
              <a:buNone/>
            </a:pPr>
            <a:r>
              <a:rPr lang="en-US" sz="2400" dirty="0" smtClean="0"/>
              <a:t>trace(c); // [0,0,1,0,1,2,0,1,2,3]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4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717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Альтернативные средства создания flash-приложений</vt:lpstr>
      <vt:lpstr>HaXe</vt:lpstr>
      <vt:lpstr>HaXe</vt:lpstr>
      <vt:lpstr>HaXe</vt:lpstr>
      <vt:lpstr>HaXe</vt:lpstr>
      <vt:lpstr>Шаблоны типов</vt:lpstr>
      <vt:lpstr>Шаблоны типов</vt:lpstr>
      <vt:lpstr>Функции</vt:lpstr>
      <vt:lpstr>Array Comprehension</vt:lpstr>
      <vt:lpstr>Условная компиляция</vt:lpstr>
      <vt:lpstr>Макросы </vt:lpstr>
      <vt:lpstr>Пример приложения</vt:lpstr>
      <vt:lpstr>Компиляция </vt:lpstr>
      <vt:lpstr>Использование </vt:lpstr>
      <vt:lpstr>PowerPoint Presentation</vt:lpstr>
      <vt:lpstr>CrossBridge </vt:lpstr>
      <vt:lpstr>Hello World</vt:lpstr>
      <vt:lpstr>Взаимодействие с flash</vt:lpstr>
      <vt:lpstr>Взаимодействие с as3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Альтернативные средства создания flash-приложений</dc:title>
  <dc:creator>sergey</dc:creator>
  <cp:lastModifiedBy>sergey</cp:lastModifiedBy>
  <cp:revision>15</cp:revision>
  <dcterms:created xsi:type="dcterms:W3CDTF">2013-09-08T15:06:34Z</dcterms:created>
  <dcterms:modified xsi:type="dcterms:W3CDTF">2013-09-10T20:08:51Z</dcterms:modified>
</cp:coreProperties>
</file>