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handoutMasterIdLst>
    <p:handoutMasterId r:id="rId11"/>
  </p:handoutMasterIdLst>
  <p:sldIdLst>
    <p:sldId id="256" r:id="rId2"/>
    <p:sldId id="257" r:id="rId3"/>
    <p:sldId id="260" r:id="rId4"/>
    <p:sldId id="264" r:id="rId5"/>
    <p:sldId id="258" r:id="rId6"/>
    <p:sldId id="259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30033-065A-0C4D-A0A3-FB79020F0986}" type="datetimeFigureOut">
              <a:rPr lang="en-US" smtClean="0"/>
              <a:t>04/21/15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2EFC2-7F04-3149-8F89-33082AE8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2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April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7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7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2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April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0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1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April 21,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59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April 21,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0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Ancestor Gene Block State Reconstruction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8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Format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in label map using </a:t>
            </a:r>
            <a:r>
              <a:rPr lang="en-US" dirty="0" err="1" smtClean="0"/>
              <a:t>gene_block</a:t>
            </a:r>
            <a:r>
              <a:rPr lang="en-US" dirty="0" smtClean="0"/>
              <a:t> file and </a:t>
            </a:r>
            <a:r>
              <a:rPr lang="en-US" dirty="0" err="1" smtClean="0"/>
              <a:t>max_gap</a:t>
            </a:r>
            <a:r>
              <a:rPr lang="en-US" dirty="0" smtClean="0"/>
              <a:t> setting</a:t>
            </a:r>
          </a:p>
          <a:p>
            <a:r>
              <a:rPr lang="en-US" dirty="0" smtClean="0"/>
              <a:t>Read in id map from using mapping file</a:t>
            </a:r>
          </a:p>
          <a:p>
            <a:r>
              <a:rPr lang="en-US" dirty="0" smtClean="0"/>
              <a:t>Read in tree file</a:t>
            </a:r>
          </a:p>
          <a:p>
            <a:r>
              <a:rPr lang="en-US" dirty="0" smtClean="0"/>
              <a:t>Create a “</a:t>
            </a:r>
            <a:r>
              <a:rPr lang="en-US" dirty="0" err="1" smtClean="0"/>
              <a:t>LabeledTree</a:t>
            </a:r>
            <a:r>
              <a:rPr lang="en-US" dirty="0" smtClean="0"/>
              <a:t>” LT from label map, id map, and tree file</a:t>
            </a:r>
          </a:p>
        </p:txBody>
      </p:sp>
    </p:spTree>
    <p:extLst>
      <p:ext uri="{BB962C8B-B14F-4D97-AF65-F5344CB8AC3E}">
        <p14:creationId xmlns:p14="http://schemas.microsoft.com/office/powerpoint/2010/main" val="16875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“</a:t>
            </a:r>
            <a:r>
              <a:rPr lang="en-US" dirty="0" err="1" smtClean="0"/>
              <a:t>LabeledTree</a:t>
            </a:r>
            <a:r>
              <a:rPr lang="en-US" dirty="0" smtClean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Tree where each clade has an associated “Label”:</a:t>
            </a:r>
          </a:p>
          <a:p>
            <a:pPr lvl="1"/>
            <a:r>
              <a:rPr lang="en-US" dirty="0" smtClean="0"/>
              <a:t>Each label L consists of a list of choice groups</a:t>
            </a:r>
          </a:p>
          <a:p>
            <a:pPr lvl="2"/>
            <a:r>
              <a:rPr lang="en-US" dirty="0" smtClean="0"/>
              <a:t>Each choice group is a list of choices with two children</a:t>
            </a:r>
          </a:p>
          <a:p>
            <a:pPr lvl="3"/>
            <a:r>
              <a:rPr lang="en-US" dirty="0" smtClean="0"/>
              <a:t>Each choice is a list of “groups” of genes</a:t>
            </a:r>
          </a:p>
          <a:p>
            <a:pPr lvl="3"/>
            <a:r>
              <a:rPr lang="en-US" dirty="0" smtClean="0"/>
              <a:t>Each choice has an associated score</a:t>
            </a:r>
          </a:p>
          <a:p>
            <a:pPr marL="571500" indent="-457200"/>
            <a:r>
              <a:rPr lang="en-US" dirty="0" smtClean="0"/>
              <a:t>Note: at beginning, only leaves have any actual labels associated with them.. These labels have 1 choice group with 1 choice (from label map) and a score of 0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4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example…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00" y="1282700"/>
            <a:ext cx="9423400" cy="5283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Labeled_Tree</a:t>
            </a:r>
            <a:r>
              <a:rPr lang="en-US" sz="2200" dirty="0"/>
              <a:t>(rooted=False, weight=1.0)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  <a:r>
              <a:rPr lang="en-US" sz="2200" dirty="0" err="1"/>
              <a:t>Labeled_Clade</a:t>
            </a:r>
            <a:r>
              <a:rPr lang="en-US" sz="2200" dirty="0"/>
              <a:t>(</a:t>
            </a:r>
            <a:r>
              <a:rPr lang="en-US" sz="2200" dirty="0" err="1"/>
              <a:t>branch_length</a:t>
            </a:r>
            <a:r>
              <a:rPr lang="en-US" sz="2200" dirty="0"/>
              <a:t>=1.0)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Labeled_Clade</a:t>
            </a:r>
            <a:r>
              <a:rPr lang="en-US" sz="2200" dirty="0"/>
              <a:t>(</a:t>
            </a:r>
            <a:r>
              <a:rPr lang="en-US" sz="2200" dirty="0" err="1"/>
              <a:t>branch_length</a:t>
            </a:r>
            <a:r>
              <a:rPr lang="en-US" sz="2200" dirty="0"/>
              <a:t>=4.5)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Labeled_Clade</a:t>
            </a:r>
            <a:r>
              <a:rPr lang="en-US" sz="2200" dirty="0"/>
              <a:t>(</a:t>
            </a:r>
            <a:r>
              <a:rPr lang="en-US" sz="2200" dirty="0" err="1"/>
              <a:t>branch_length</a:t>
            </a:r>
            <a:r>
              <a:rPr lang="en-US" sz="2200" dirty="0"/>
              <a:t>=0.5,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comment</a:t>
            </a:r>
            <a:r>
              <a:rPr lang="en-US" sz="2200" dirty="0"/>
              <a:t>='Choice (score= 0): [(</a:t>
            </a:r>
            <a:r>
              <a:rPr lang="en-US" sz="2200" dirty="0" err="1"/>
              <a:t>paaF</a:t>
            </a:r>
            <a:r>
              <a:rPr lang="en-US" sz="2200" dirty="0"/>
              <a:t>),(</a:t>
            </a:r>
            <a:r>
              <a:rPr lang="en-US" sz="2200" dirty="0" err="1"/>
              <a:t>paaE</a:t>
            </a:r>
            <a:r>
              <a:rPr lang="en-US" sz="2200" dirty="0"/>
              <a:t>),(</a:t>
            </a:r>
            <a:r>
              <a:rPr lang="en-US" sz="2200" dirty="0" err="1"/>
              <a:t>paaH,paaJ</a:t>
            </a:r>
            <a:r>
              <a:rPr lang="en-US" sz="2200" dirty="0"/>
              <a:t>)]',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</a:t>
            </a:r>
            <a:r>
              <a:rPr lang="en-US" sz="2200" dirty="0" err="1" smtClean="0"/>
              <a:t>ident</a:t>
            </a:r>
            <a:r>
              <a:rPr lang="en-US" sz="2200" dirty="0"/>
              <a:t>='NC_003198', </a:t>
            </a:r>
            <a:r>
              <a:rPr lang="en-US" sz="2200" dirty="0" smtClean="0"/>
              <a:t>name</a:t>
            </a:r>
            <a:r>
              <a:rPr lang="en-US" sz="2200" dirty="0"/>
              <a:t>='</a:t>
            </a:r>
            <a:r>
              <a:rPr lang="en-US" sz="2200" dirty="0" err="1"/>
              <a:t>Sinorhizobium_meliloti</a:t>
            </a:r>
            <a:r>
              <a:rPr lang="en-US" sz="2200" dirty="0"/>
              <a:t>')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  <a:r>
              <a:rPr lang="en-US" sz="2200" dirty="0" err="1"/>
              <a:t>Labeled_Clade</a:t>
            </a:r>
            <a:r>
              <a:rPr lang="en-US" sz="2200" dirty="0"/>
              <a:t>(</a:t>
            </a:r>
            <a:r>
              <a:rPr lang="en-US" sz="2200" dirty="0" err="1"/>
              <a:t>branch_length</a:t>
            </a:r>
            <a:r>
              <a:rPr lang="en-US" sz="2200" dirty="0"/>
              <a:t>=0.5,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comment</a:t>
            </a:r>
            <a:r>
              <a:rPr lang="en-US" sz="2200" dirty="0"/>
              <a:t>='Choice (score= 0): [(</a:t>
            </a:r>
            <a:r>
              <a:rPr lang="en-US" sz="2200" dirty="0" err="1"/>
              <a:t>paaE</a:t>
            </a:r>
            <a:r>
              <a:rPr lang="en-US" sz="2200" dirty="0"/>
              <a:t>),(</a:t>
            </a:r>
            <a:r>
              <a:rPr lang="en-US" sz="2200" dirty="0" err="1"/>
              <a:t>paaE</a:t>
            </a:r>
            <a:r>
              <a:rPr lang="en-US" sz="2200" dirty="0"/>
              <a:t>),(</a:t>
            </a:r>
            <a:r>
              <a:rPr lang="en-US" sz="2200" dirty="0" err="1"/>
              <a:t>paaJ,paaF</a:t>
            </a:r>
            <a:r>
              <a:rPr lang="en-US" sz="2200" dirty="0"/>
              <a:t>)]',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	</a:t>
            </a:r>
            <a:r>
              <a:rPr lang="en-US" sz="2200" dirty="0" err="1" smtClean="0"/>
              <a:t>ident</a:t>
            </a:r>
            <a:r>
              <a:rPr lang="en-US" sz="2200" dirty="0"/>
              <a:t>='NC_003143', </a:t>
            </a:r>
            <a:r>
              <a:rPr lang="en-US" sz="2200" dirty="0" smtClean="0"/>
              <a:t>name</a:t>
            </a:r>
            <a:r>
              <a:rPr lang="en-US" sz="2200" dirty="0"/>
              <a:t>='</a:t>
            </a:r>
            <a:r>
              <a:rPr lang="en-US" sz="2200" dirty="0" err="1"/>
              <a:t>Agrobacterium_fabrum</a:t>
            </a:r>
            <a:r>
              <a:rPr lang="en-US" sz="2200" dirty="0"/>
              <a:t>')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Labeled_Clade</a:t>
            </a:r>
            <a:r>
              <a:rPr lang="en-US" sz="2200" dirty="0"/>
              <a:t>(</a:t>
            </a:r>
            <a:r>
              <a:rPr lang="en-US" sz="2200" dirty="0" err="1"/>
              <a:t>branch_length</a:t>
            </a:r>
            <a:r>
              <a:rPr lang="en-US" sz="2200" dirty="0"/>
              <a:t>=3.0, 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			comment</a:t>
            </a:r>
            <a:r>
              <a:rPr lang="en-US" sz="2200" dirty="0"/>
              <a:t>='Choice (score= 0): [(</a:t>
            </a:r>
            <a:r>
              <a:rPr lang="en-US" sz="2200" dirty="0" err="1"/>
              <a:t>paaF</a:t>
            </a:r>
            <a:r>
              <a:rPr lang="en-US" sz="2200" dirty="0"/>
              <a:t>),(</a:t>
            </a:r>
            <a:r>
              <a:rPr lang="en-US" sz="2200" dirty="0" err="1"/>
              <a:t>paaE</a:t>
            </a:r>
            <a:r>
              <a:rPr lang="en-US" sz="2200" dirty="0"/>
              <a:t>),(</a:t>
            </a:r>
            <a:r>
              <a:rPr lang="en-US" sz="2200" dirty="0" err="1"/>
              <a:t>paaH,paaJ</a:t>
            </a:r>
            <a:r>
              <a:rPr lang="en-US" sz="2200" dirty="0"/>
              <a:t>),(</a:t>
            </a:r>
            <a:r>
              <a:rPr lang="en-US" sz="2200" dirty="0" err="1"/>
              <a:t>paaG</a:t>
            </a:r>
            <a:r>
              <a:rPr lang="en-US" sz="2200" dirty="0"/>
              <a:t>)]'</a:t>
            </a:r>
            <a:r>
              <a:rPr lang="en-US" sz="2200" dirty="0" smtClean="0"/>
              <a:t>,</a:t>
            </a:r>
          </a:p>
          <a:p>
            <a:pPr marL="0" indent="0">
              <a:buNone/>
            </a:pPr>
            <a:r>
              <a:rPr lang="en-US" sz="2200" dirty="0" smtClean="0"/>
              <a:t> 				</a:t>
            </a:r>
            <a:r>
              <a:rPr lang="en-US" sz="2200" dirty="0" err="1" smtClean="0"/>
              <a:t>ident</a:t>
            </a:r>
            <a:r>
              <a:rPr lang="en-US" sz="2200" dirty="0"/>
              <a:t>='NC_004741', </a:t>
            </a:r>
            <a:r>
              <a:rPr lang="en-US" sz="2200" dirty="0" smtClean="0"/>
              <a:t>name</a:t>
            </a:r>
            <a:r>
              <a:rPr lang="en-US" sz="2200" dirty="0"/>
              <a:t>='</a:t>
            </a:r>
            <a:r>
              <a:rPr lang="en-US" sz="2200" dirty="0" err="1"/>
              <a:t>Bradyrhizobium_japonicum</a:t>
            </a:r>
            <a:r>
              <a:rPr lang="en-US" sz="22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75096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Set Possible Choices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each pair of children A,B in tree:</a:t>
            </a:r>
            <a:endParaRPr lang="en-US" dirty="0"/>
          </a:p>
          <a:p>
            <a:pPr marL="457200" lvl="1" indent="0">
              <a:buNone/>
            </a:pPr>
            <a:r>
              <a:rPr lang="ro-RO" dirty="0" smtClean="0"/>
              <a:t>assert</a:t>
            </a:r>
            <a:r>
              <a:rPr lang="ro-RO" dirty="0"/>
              <a:t>(parents[A]==parents[B]</a:t>
            </a:r>
            <a:r>
              <a:rPr lang="ro-RO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parent </a:t>
            </a:r>
            <a:r>
              <a:rPr lang="en-US" dirty="0"/>
              <a:t>= parents[A</a:t>
            </a:r>
            <a:r>
              <a:rPr lang="en-US" dirty="0" smtClean="0"/>
              <a:t>] </a:t>
            </a:r>
          </a:p>
          <a:p>
            <a:pPr marL="457200" lvl="1" indent="0">
              <a:buNone/>
            </a:pPr>
            <a:r>
              <a:rPr lang="en-US" dirty="0" err="1" smtClean="0"/>
              <a:t>ancestor_label</a:t>
            </a:r>
            <a:r>
              <a:rPr lang="en-US" dirty="0" smtClean="0"/>
              <a:t> &lt;- </a:t>
            </a:r>
            <a:r>
              <a:rPr lang="en-US" dirty="0" err="1" smtClean="0"/>
              <a:t>getAncestorLabel</a:t>
            </a:r>
            <a:r>
              <a:rPr lang="en-US" dirty="0" smtClean="0"/>
              <a:t>(A,B)</a:t>
            </a:r>
          </a:p>
          <a:p>
            <a:pPr marL="457200" lvl="1" indent="0">
              <a:buNone/>
            </a:pPr>
            <a:r>
              <a:rPr lang="en-US" dirty="0" err="1" smtClean="0"/>
              <a:t>parent.add_label</a:t>
            </a:r>
            <a:r>
              <a:rPr lang="en-US" dirty="0"/>
              <a:t>(</a:t>
            </a:r>
            <a:r>
              <a:rPr lang="en-US" dirty="0" err="1"/>
              <a:t>ancestor_label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9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Get Ancestor Label for Parent</a:t>
            </a:r>
            <a:br>
              <a:rPr lang="en-US" dirty="0" smtClean="0"/>
            </a:br>
            <a:r>
              <a:rPr lang="en-US" dirty="0" smtClean="0"/>
              <a:t>of Labeled Children C1,C2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hoice_groups</a:t>
            </a:r>
            <a:r>
              <a:rPr lang="en-US" dirty="0" smtClean="0"/>
              <a:t> = []</a:t>
            </a:r>
          </a:p>
          <a:p>
            <a:pPr marL="0" indent="0">
              <a:buNone/>
            </a:pPr>
            <a:r>
              <a:rPr lang="en-US" dirty="0" smtClean="0"/>
              <a:t>For each choice A of each “choice group” in Child C1:</a:t>
            </a:r>
          </a:p>
          <a:p>
            <a:pPr marL="457200" lvl="1" indent="0">
              <a:buNone/>
            </a:pPr>
            <a:r>
              <a:rPr lang="en-US" dirty="0" smtClean="0"/>
              <a:t>For each choice B of each “choice group in Child C2:</a:t>
            </a:r>
          </a:p>
          <a:p>
            <a:pPr marL="914400" lvl="2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hoice_group_AB</a:t>
            </a:r>
            <a:r>
              <a:rPr lang="en-US" dirty="0" smtClean="0"/>
              <a:t> &lt;- Empty choice group </a:t>
            </a:r>
          </a:p>
          <a:p>
            <a:pPr marL="914400" lvl="2" indent="0">
              <a:buNone/>
            </a:pPr>
            <a:r>
              <a:rPr lang="en-US" dirty="0" smtClean="0"/>
              <a:t>Set children of </a:t>
            </a:r>
            <a:r>
              <a:rPr lang="en-US" dirty="0" err="1" smtClean="0"/>
              <a:t>choice_group_AB</a:t>
            </a:r>
            <a:r>
              <a:rPr lang="en-US" dirty="0" smtClean="0"/>
              <a:t> to be choices A and B</a:t>
            </a:r>
          </a:p>
          <a:p>
            <a:pPr marL="914400" lvl="2" indent="0">
              <a:buNone/>
            </a:pPr>
            <a:r>
              <a:rPr lang="en-US" dirty="0" smtClean="0"/>
              <a:t>Score, Intermediates, Scores &lt;- </a:t>
            </a:r>
            <a:r>
              <a:rPr lang="en-US" dirty="0" err="1" smtClean="0"/>
              <a:t>getMinimumEditDistance</a:t>
            </a:r>
            <a:r>
              <a:rPr lang="en-US" dirty="0" smtClean="0"/>
              <a:t>(A,B)</a:t>
            </a:r>
            <a:endParaRPr lang="en-US" dirty="0"/>
          </a:p>
          <a:p>
            <a:pPr marL="914400" lvl="2" indent="0">
              <a:buNone/>
            </a:pPr>
            <a:r>
              <a:rPr lang="en-US" dirty="0" smtClean="0"/>
              <a:t>For each intermediate </a:t>
            </a:r>
            <a:r>
              <a:rPr lang="en-US" dirty="0" err="1" smtClean="0"/>
              <a:t>i</a:t>
            </a:r>
            <a:r>
              <a:rPr lang="en-US" dirty="0" smtClean="0"/>
              <a:t> , score s:</a:t>
            </a:r>
          </a:p>
          <a:p>
            <a:pPr marL="1371600" lvl="3" indent="0">
              <a:buNone/>
            </a:pPr>
            <a:r>
              <a:rPr lang="en-US" dirty="0" err="1" smtClean="0"/>
              <a:t>tmp_choice</a:t>
            </a:r>
            <a:r>
              <a:rPr lang="en-US" dirty="0" smtClean="0"/>
              <a:t> &lt;- choice with groups same as </a:t>
            </a:r>
            <a:r>
              <a:rPr lang="en-US" dirty="0" err="1" smtClean="0"/>
              <a:t>i</a:t>
            </a:r>
            <a:r>
              <a:rPr lang="en-US" dirty="0" smtClean="0"/>
              <a:t> and score s+ </a:t>
            </a:r>
            <a:r>
              <a:rPr lang="en-US" dirty="0" err="1" smtClean="0"/>
              <a:t>A.score</a:t>
            </a:r>
            <a:r>
              <a:rPr lang="en-US" dirty="0" smtClean="0"/>
              <a:t> + </a:t>
            </a:r>
            <a:r>
              <a:rPr lang="en-US" dirty="0" err="1" smtClean="0"/>
              <a:t>B.score</a:t>
            </a:r>
            <a:endParaRPr lang="en-US" dirty="0" smtClean="0"/>
          </a:p>
          <a:p>
            <a:pPr marL="1371600" lvl="3" indent="0">
              <a:buNone/>
            </a:pPr>
            <a:r>
              <a:rPr lang="en-US" dirty="0" smtClean="0"/>
              <a:t>Add </a:t>
            </a:r>
            <a:r>
              <a:rPr lang="en-US" dirty="0" err="1" smtClean="0"/>
              <a:t>tmp_choice</a:t>
            </a:r>
            <a:r>
              <a:rPr lang="en-US" dirty="0" smtClean="0"/>
              <a:t> to </a:t>
            </a:r>
            <a:r>
              <a:rPr lang="en-US" dirty="0" err="1" smtClean="0"/>
              <a:t>choice_group_AB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/>
              <a:t>c</a:t>
            </a:r>
            <a:r>
              <a:rPr lang="en-US" dirty="0" err="1" smtClean="0"/>
              <a:t>hoice_groups.append</a:t>
            </a:r>
            <a:r>
              <a:rPr lang="en-US" dirty="0" smtClean="0"/>
              <a:t>(</a:t>
            </a:r>
            <a:r>
              <a:rPr lang="en-US" dirty="0" err="1" smtClean="0"/>
              <a:t>choice_group_AB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da-DK" dirty="0" err="1" smtClean="0"/>
              <a:t>return</a:t>
            </a:r>
            <a:r>
              <a:rPr lang="da-DK" dirty="0" smtClean="0"/>
              <a:t> Label with </a:t>
            </a:r>
            <a:r>
              <a:rPr lang="da-DK" dirty="0" err="1" smtClean="0"/>
              <a:t>choice</a:t>
            </a:r>
            <a:r>
              <a:rPr lang="da-DK" dirty="0" err="1"/>
              <a:t>_</a:t>
            </a:r>
            <a:r>
              <a:rPr lang="da-DK" dirty="0" err="1" smtClean="0"/>
              <a:t>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1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Min Edit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curr_min</a:t>
            </a:r>
            <a:r>
              <a:rPr lang="en-US" dirty="0" smtClean="0"/>
              <a:t> = +</a:t>
            </a:r>
            <a:r>
              <a:rPr lang="en-US" dirty="0" err="1" smtClean="0"/>
              <a:t>inf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best_inters</a:t>
            </a:r>
            <a:r>
              <a:rPr lang="en-US" dirty="0" smtClean="0"/>
              <a:t>, </a:t>
            </a:r>
            <a:r>
              <a:rPr lang="en-US" dirty="0" err="1" smtClean="0"/>
              <a:t>best_scores</a:t>
            </a:r>
            <a:r>
              <a:rPr lang="en-US" dirty="0" smtClean="0"/>
              <a:t> = None, None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permA</a:t>
            </a:r>
            <a:r>
              <a:rPr lang="en-US" dirty="0" smtClean="0"/>
              <a:t> in all permutations of choice A:</a:t>
            </a:r>
          </a:p>
          <a:p>
            <a:pPr marL="457200" lvl="1" indent="0">
              <a:buNone/>
            </a:pPr>
            <a:r>
              <a:rPr lang="en-US" dirty="0" smtClean="0"/>
              <a:t>For </a:t>
            </a:r>
            <a:r>
              <a:rPr lang="en-US" dirty="0" err="1" smtClean="0"/>
              <a:t>permB</a:t>
            </a:r>
            <a:r>
              <a:rPr lang="en-US" dirty="0" smtClean="0"/>
              <a:t> in all permutations of choice 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fi-FI" sz="2400" dirty="0" err="1" smtClean="0"/>
              <a:t>score</a:t>
            </a:r>
            <a:r>
              <a:rPr lang="fi-FI" sz="2400" dirty="0"/>
              <a:t>, </a:t>
            </a:r>
            <a:r>
              <a:rPr lang="fi-FI" sz="2400" dirty="0" err="1" smtClean="0"/>
              <a:t>inters</a:t>
            </a:r>
            <a:r>
              <a:rPr lang="fi-FI" sz="2400" dirty="0" smtClean="0"/>
              <a:t>, </a:t>
            </a:r>
            <a:r>
              <a:rPr lang="fi-FI" sz="2400" dirty="0" err="1" smtClean="0"/>
              <a:t>scores</a:t>
            </a:r>
            <a:r>
              <a:rPr lang="fi-FI" sz="2400" dirty="0" smtClean="0"/>
              <a:t> &lt;- </a:t>
            </a:r>
            <a:r>
              <a:rPr lang="fi-FI" sz="2400" dirty="0" err="1" smtClean="0"/>
              <a:t>getEditDistance(permA</a:t>
            </a:r>
            <a:r>
              <a:rPr lang="fi-FI" sz="2400" dirty="0" smtClean="0"/>
              <a:t>, </a:t>
            </a:r>
            <a:r>
              <a:rPr lang="fi-FI" sz="2400" dirty="0" err="1" smtClean="0"/>
              <a:t>permB</a:t>
            </a:r>
            <a:r>
              <a:rPr lang="fi-FI" sz="2400" dirty="0" smtClean="0"/>
              <a:t>)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	</a:t>
            </a:r>
            <a:r>
              <a:rPr lang="fi-FI" dirty="0" err="1" smtClean="0"/>
              <a:t>if</a:t>
            </a:r>
            <a:r>
              <a:rPr lang="fi-FI" dirty="0" smtClean="0"/>
              <a:t> </a:t>
            </a:r>
            <a:r>
              <a:rPr lang="fi-FI" dirty="0" err="1" smtClean="0"/>
              <a:t>score</a:t>
            </a:r>
            <a:r>
              <a:rPr lang="fi-FI" dirty="0" smtClean="0"/>
              <a:t> &lt; </a:t>
            </a:r>
            <a:r>
              <a:rPr lang="fi-FI" dirty="0" err="1" smtClean="0"/>
              <a:t>curr_min</a:t>
            </a:r>
            <a:r>
              <a:rPr lang="fi-FI" dirty="0" smtClean="0"/>
              <a:t>: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		</a:t>
            </a:r>
            <a:r>
              <a:rPr lang="fi-FI" dirty="0" err="1" smtClean="0"/>
              <a:t>curr_min</a:t>
            </a:r>
            <a:r>
              <a:rPr lang="fi-FI" dirty="0" smtClean="0"/>
              <a:t> = </a:t>
            </a:r>
            <a:r>
              <a:rPr lang="fi-FI" dirty="0" err="1" smtClean="0"/>
              <a:t>score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		</a:t>
            </a:r>
            <a:r>
              <a:rPr lang="fi-FI" dirty="0" err="1" smtClean="0"/>
              <a:t>best_inters</a:t>
            </a:r>
            <a:r>
              <a:rPr lang="fi-FI" dirty="0" smtClean="0"/>
              <a:t> = </a:t>
            </a:r>
            <a:r>
              <a:rPr lang="fi-FI" dirty="0" err="1" smtClean="0"/>
              <a:t>inters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		</a:t>
            </a:r>
            <a:r>
              <a:rPr lang="fi-FI" dirty="0" err="1" smtClean="0"/>
              <a:t>best_scores</a:t>
            </a:r>
            <a:r>
              <a:rPr lang="fi-FI" dirty="0" smtClean="0"/>
              <a:t> = </a:t>
            </a:r>
            <a:r>
              <a:rPr lang="fi-FI" dirty="0" err="1" smtClean="0"/>
              <a:t>scores</a:t>
            </a:r>
            <a:endParaRPr lang="fi-FI" dirty="0"/>
          </a:p>
          <a:p>
            <a:pPr marL="0" indent="0">
              <a:buNone/>
            </a:pPr>
            <a:r>
              <a:rPr lang="ro-RO" dirty="0" smtClean="0"/>
              <a:t>return </a:t>
            </a:r>
            <a:r>
              <a:rPr lang="ro-RO" dirty="0"/>
              <a:t>curr_min, </a:t>
            </a:r>
            <a:r>
              <a:rPr lang="ro-RO" dirty="0" smtClean="0"/>
              <a:t>best_inters</a:t>
            </a:r>
            <a:r>
              <a:rPr lang="ro-RO" dirty="0"/>
              <a:t>, best_scores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5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 Edit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i-FI" dirty="0" smtClean="0"/>
              <a:t>n = </a:t>
            </a:r>
            <a:r>
              <a:rPr lang="fi-FI" dirty="0" err="1" smtClean="0"/>
              <a:t>len</a:t>
            </a:r>
            <a:r>
              <a:rPr lang="fi-FI" dirty="0" err="1"/>
              <a:t>(A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dirty="0" smtClean="0"/>
              <a:t>m </a:t>
            </a:r>
            <a:r>
              <a:rPr lang="fi-FI" dirty="0"/>
              <a:t>= </a:t>
            </a:r>
            <a:r>
              <a:rPr lang="fi-FI" dirty="0" err="1"/>
              <a:t>len(B</a:t>
            </a:r>
            <a:r>
              <a:rPr lang="fi-FI" dirty="0"/>
              <a:t>)</a:t>
            </a:r>
          </a:p>
          <a:p>
            <a:pPr marL="0" indent="0">
              <a:buNone/>
            </a:pPr>
            <a:r>
              <a:rPr lang="fi-FI" dirty="0" err="1"/>
              <a:t>s</a:t>
            </a:r>
            <a:r>
              <a:rPr lang="fi-FI" dirty="0" err="1" smtClean="0"/>
              <a:t>ubproblems</a:t>
            </a:r>
            <a:r>
              <a:rPr lang="fi-FI" dirty="0" smtClean="0"/>
              <a:t> &lt;- </a:t>
            </a:r>
            <a:r>
              <a:rPr lang="fi-FI" dirty="0"/>
              <a:t>m</a:t>
            </a:r>
            <a:r>
              <a:rPr lang="fi-FI" dirty="0" smtClean="0"/>
              <a:t>+1 X n+1 </a:t>
            </a:r>
            <a:r>
              <a:rPr lang="fi-FI" dirty="0" err="1" smtClean="0"/>
              <a:t>matrix</a:t>
            </a:r>
            <a:r>
              <a:rPr lang="fi-FI" dirty="0" smtClean="0"/>
              <a:t> of 0’s</a:t>
            </a:r>
          </a:p>
          <a:p>
            <a:pPr marL="0" indent="0">
              <a:buNone/>
            </a:pPr>
            <a:r>
              <a:rPr lang="fi-FI" dirty="0" smtClean="0"/>
              <a:t>For j = 0 to n:</a:t>
            </a:r>
          </a:p>
          <a:p>
            <a:pPr marL="457200" lvl="1" indent="0">
              <a:buNone/>
            </a:pPr>
            <a:r>
              <a:rPr lang="fi-FI" dirty="0"/>
              <a:t>s</a:t>
            </a:r>
            <a:r>
              <a:rPr lang="fi-FI" dirty="0" smtClean="0"/>
              <a:t>ubproblems[0,j] = j* INS_PENALTY</a:t>
            </a:r>
          </a:p>
          <a:p>
            <a:pPr marL="0" indent="0">
              <a:buNone/>
            </a:pPr>
            <a:r>
              <a:rPr lang="fi-FI" dirty="0" smtClean="0"/>
              <a:t>For i = 0 to m:</a:t>
            </a:r>
          </a:p>
          <a:p>
            <a:pPr marL="457200" lvl="1" indent="0">
              <a:buNone/>
            </a:pPr>
            <a:r>
              <a:rPr lang="fi-FI" dirty="0"/>
              <a:t>s</a:t>
            </a:r>
            <a:r>
              <a:rPr lang="fi-FI" dirty="0" smtClean="0"/>
              <a:t>ubproblems[i,0] = </a:t>
            </a:r>
            <a:r>
              <a:rPr lang="fi-FI" dirty="0" err="1" smtClean="0"/>
              <a:t>i*DEL_PENALTY</a:t>
            </a:r>
            <a:endParaRPr lang="fi-FI" dirty="0"/>
          </a:p>
          <a:p>
            <a:pPr marL="0" indent="0">
              <a:buNone/>
            </a:pPr>
            <a:r>
              <a:rPr lang="nl-NL" dirty="0"/>
              <a:t>F</a:t>
            </a:r>
            <a:r>
              <a:rPr lang="nl-NL" dirty="0" smtClean="0"/>
              <a:t>or </a:t>
            </a:r>
            <a:r>
              <a:rPr lang="nl-NL" dirty="0"/>
              <a:t>j </a:t>
            </a:r>
            <a:r>
              <a:rPr lang="nl-NL" dirty="0" smtClean="0"/>
              <a:t>= 1 </a:t>
            </a:r>
            <a:r>
              <a:rPr lang="nl-NL" dirty="0" err="1" smtClean="0"/>
              <a:t>to</a:t>
            </a:r>
            <a:r>
              <a:rPr lang="nl-NL" dirty="0" smtClean="0"/>
              <a:t> n:</a:t>
            </a:r>
            <a:endParaRPr lang="nl-NL" dirty="0"/>
          </a:p>
          <a:p>
            <a:pPr marL="457200" lvl="1" indent="0">
              <a:buNone/>
            </a:pPr>
            <a:r>
              <a:rPr lang="sk-SK" dirty="0" smtClean="0"/>
              <a:t>For i = 1 to m:</a:t>
            </a:r>
          </a:p>
          <a:p>
            <a:pPr marL="914400" lvl="2" indent="0">
              <a:buNone/>
            </a:pPr>
            <a:r>
              <a:rPr lang="en-US" dirty="0" smtClean="0"/>
              <a:t>case1 </a:t>
            </a:r>
            <a:r>
              <a:rPr lang="en-US" dirty="0"/>
              <a:t>= </a:t>
            </a:r>
            <a:r>
              <a:rPr lang="en-US" dirty="0" err="1"/>
              <a:t>subproblems</a:t>
            </a:r>
            <a:r>
              <a:rPr lang="en-US" dirty="0"/>
              <a:t>[i-</a:t>
            </a:r>
            <a:r>
              <a:rPr lang="en-US" dirty="0" smtClean="0"/>
              <a:t>1</a:t>
            </a:r>
            <a:r>
              <a:rPr lang="en-US" dirty="0"/>
              <a:t>,</a:t>
            </a:r>
            <a:r>
              <a:rPr lang="en-US" dirty="0" smtClean="0"/>
              <a:t>j</a:t>
            </a:r>
            <a:r>
              <a:rPr lang="en-US" dirty="0"/>
              <a:t>-1] </a:t>
            </a:r>
            <a:r>
              <a:rPr lang="en-US" dirty="0" smtClean="0"/>
              <a:t>+ </a:t>
            </a:r>
            <a:r>
              <a:rPr lang="en-US" dirty="0" err="1" smtClean="0"/>
              <a:t>match_penalty</a:t>
            </a:r>
            <a:r>
              <a:rPr lang="en-US" dirty="0"/>
              <a:t>(A, B, </a:t>
            </a:r>
            <a:r>
              <a:rPr lang="en-US" dirty="0" smtClean="0"/>
              <a:t>j-1, i-1) #match/mismatch?</a:t>
            </a:r>
          </a:p>
          <a:p>
            <a:pPr marL="914400" lvl="2" indent="0">
              <a:buNone/>
            </a:pPr>
            <a:r>
              <a:rPr lang="en-US" dirty="0" smtClean="0"/>
              <a:t>case2 </a:t>
            </a:r>
            <a:r>
              <a:rPr lang="en-US" dirty="0"/>
              <a:t>= </a:t>
            </a:r>
            <a:r>
              <a:rPr lang="en-US" dirty="0" err="1"/>
              <a:t>subproblems</a:t>
            </a:r>
            <a:r>
              <a:rPr lang="en-US" dirty="0"/>
              <a:t>[i-</a:t>
            </a:r>
            <a:r>
              <a:rPr lang="en-US" dirty="0" smtClean="0"/>
              <a:t>1,j</a:t>
            </a:r>
            <a:r>
              <a:rPr lang="en-US" dirty="0"/>
              <a:t>] + </a:t>
            </a:r>
            <a:r>
              <a:rPr lang="en-US" dirty="0" err="1" smtClean="0"/>
              <a:t>deletion_penalty</a:t>
            </a:r>
            <a:r>
              <a:rPr lang="en-US" dirty="0"/>
              <a:t>(A, B, </a:t>
            </a:r>
            <a:r>
              <a:rPr lang="en-US" dirty="0" smtClean="0"/>
              <a:t>j-1, i-1) #delete/delete duplicate/delete split?</a:t>
            </a:r>
          </a:p>
          <a:p>
            <a:pPr marL="914400" lvl="2" indent="0">
              <a:buNone/>
            </a:pPr>
            <a:r>
              <a:rPr lang="nb-NO" dirty="0" smtClean="0"/>
              <a:t>case3 </a:t>
            </a:r>
            <a:r>
              <a:rPr lang="nb-NO" dirty="0"/>
              <a:t>= </a:t>
            </a:r>
            <a:r>
              <a:rPr lang="nb-NO" dirty="0" err="1"/>
              <a:t>subproblems</a:t>
            </a:r>
            <a:r>
              <a:rPr lang="nb-NO" dirty="0"/>
              <a:t>[</a:t>
            </a:r>
            <a:r>
              <a:rPr lang="nb-NO" dirty="0" smtClean="0"/>
              <a:t>i</a:t>
            </a:r>
            <a:r>
              <a:rPr lang="nb-NO" dirty="0"/>
              <a:t>,</a:t>
            </a:r>
            <a:r>
              <a:rPr lang="nb-NO" dirty="0" smtClean="0"/>
              <a:t>j</a:t>
            </a:r>
            <a:r>
              <a:rPr lang="nb-NO" dirty="0"/>
              <a:t>-1] + </a:t>
            </a:r>
            <a:r>
              <a:rPr lang="nb-NO" dirty="0" err="1" smtClean="0"/>
              <a:t>insertion_penalty</a:t>
            </a:r>
            <a:r>
              <a:rPr lang="nb-NO" dirty="0"/>
              <a:t>(A, B, </a:t>
            </a:r>
            <a:r>
              <a:rPr lang="nb-NO" dirty="0" smtClean="0"/>
              <a:t>j-1, i-1) #</a:t>
            </a:r>
            <a:r>
              <a:rPr lang="nb-NO" dirty="0" err="1" smtClean="0"/>
              <a:t>insert</a:t>
            </a:r>
            <a:r>
              <a:rPr lang="nb-NO" dirty="0" smtClean="0"/>
              <a:t>/</a:t>
            </a:r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duplicate</a:t>
            </a:r>
            <a:r>
              <a:rPr lang="nb-NO" dirty="0" smtClean="0"/>
              <a:t>/</a:t>
            </a:r>
            <a:r>
              <a:rPr lang="nb-NO" dirty="0" err="1" smtClean="0"/>
              <a:t>insert</a:t>
            </a:r>
            <a:r>
              <a:rPr lang="nb-NO" dirty="0" smtClean="0"/>
              <a:t> </a:t>
            </a:r>
            <a:r>
              <a:rPr lang="nb-NO" dirty="0" err="1" smtClean="0"/>
              <a:t>split</a:t>
            </a:r>
            <a:r>
              <a:rPr lang="nb-NO" dirty="0" smtClean="0"/>
              <a:t>?</a:t>
            </a:r>
          </a:p>
          <a:p>
            <a:pPr marL="914400" lvl="2" indent="0">
              <a:buNone/>
            </a:pPr>
            <a:r>
              <a:rPr lang="en-US" dirty="0" smtClean="0"/>
              <a:t>case4 </a:t>
            </a:r>
            <a:r>
              <a:rPr lang="en-US" dirty="0"/>
              <a:t>= </a:t>
            </a:r>
            <a:r>
              <a:rPr lang="en-US" dirty="0" err="1"/>
              <a:t>subproblems</a:t>
            </a:r>
            <a:r>
              <a:rPr lang="en-US" dirty="0" smtClean="0"/>
              <a:t>[i,j</a:t>
            </a:r>
            <a:r>
              <a:rPr lang="en-US" dirty="0"/>
              <a:t>-2] + </a:t>
            </a:r>
            <a:r>
              <a:rPr lang="en-US" dirty="0" err="1" smtClean="0"/>
              <a:t>special_split_penalty</a:t>
            </a:r>
            <a:r>
              <a:rPr lang="en-US" dirty="0"/>
              <a:t>(A, B, </a:t>
            </a:r>
            <a:r>
              <a:rPr lang="en-US" dirty="0" smtClean="0"/>
              <a:t>j-1, i-1) if j &gt; 1 else +</a:t>
            </a:r>
            <a:r>
              <a:rPr lang="en-US" dirty="0" err="1" smtClean="0"/>
              <a:t>inf</a:t>
            </a:r>
            <a:endParaRPr lang="en-US" dirty="0" smtClean="0"/>
          </a:p>
          <a:p>
            <a:pPr marL="914400" lvl="2" indent="0">
              <a:buNone/>
            </a:pPr>
            <a:r>
              <a:rPr lang="en-US" dirty="0" err="1" smtClean="0"/>
              <a:t>subproblems</a:t>
            </a:r>
            <a:r>
              <a:rPr lang="en-US" dirty="0" smtClean="0"/>
              <a:t>[</a:t>
            </a:r>
            <a:r>
              <a:rPr lang="en-US" dirty="0" err="1"/>
              <a:t>i</a:t>
            </a:r>
            <a:r>
              <a:rPr lang="en-US" dirty="0" err="1" smtClean="0"/>
              <a:t>,j</a:t>
            </a:r>
            <a:r>
              <a:rPr lang="en-US" dirty="0"/>
              <a:t>] = min([case1, case2, case3, case4]</a:t>
            </a:r>
            <a:r>
              <a:rPr lang="en-US" dirty="0" smtClean="0"/>
              <a:t>)</a:t>
            </a:r>
            <a:endParaRPr lang="ro-RO" dirty="0"/>
          </a:p>
          <a:p>
            <a:pPr marL="0" indent="0">
              <a:buNone/>
            </a:pPr>
            <a:r>
              <a:rPr lang="ro-RO" dirty="0" smtClean="0"/>
              <a:t>	penalty </a:t>
            </a:r>
            <a:r>
              <a:rPr lang="ro-RO" dirty="0"/>
              <a:t>= subproblems[</a:t>
            </a:r>
            <a:r>
              <a:rPr lang="ro-RO" dirty="0" smtClean="0"/>
              <a:t>m</a:t>
            </a:r>
            <a:r>
              <a:rPr lang="ro-RO" dirty="0"/>
              <a:t>,</a:t>
            </a:r>
            <a:r>
              <a:rPr lang="ro-RO" dirty="0" smtClean="0"/>
              <a:t>n</a:t>
            </a:r>
            <a:r>
              <a:rPr lang="ro-RO" dirty="0"/>
              <a:t>]</a:t>
            </a:r>
          </a:p>
          <a:p>
            <a:pPr marL="0" indent="0">
              <a:buNone/>
            </a:pPr>
            <a:r>
              <a:rPr lang="ro-RO" dirty="0" smtClean="0"/>
              <a:t>	inters</a:t>
            </a:r>
            <a:r>
              <a:rPr lang="ro-RO" dirty="0"/>
              <a:t>= </a:t>
            </a:r>
            <a:r>
              <a:rPr lang="ro-RO" dirty="0" smtClean="0"/>
              <a:t>perform_backtrace</a:t>
            </a:r>
            <a:r>
              <a:rPr lang="ro-RO" dirty="0"/>
              <a:t>(A, B, </a:t>
            </a:r>
            <a:r>
              <a:rPr lang="ro-RO" dirty="0" smtClean="0"/>
              <a:t>subproblems)</a:t>
            </a:r>
            <a:endParaRPr lang="ro-RO" dirty="0"/>
          </a:p>
          <a:p>
            <a:pPr marL="0" indent="0">
              <a:buNone/>
            </a:pPr>
            <a:r>
              <a:rPr lang="ro-RO" dirty="0"/>
              <a:t>  </a:t>
            </a:r>
            <a:r>
              <a:rPr lang="ro-RO" dirty="0" smtClean="0"/>
              <a:t>return </a:t>
            </a:r>
            <a:r>
              <a:rPr lang="ro-RO" dirty="0"/>
              <a:t>penalty, intermediates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97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Set Final Choices from Root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dirty="0" err="1" smtClean="0"/>
              <a:t>root_choice</a:t>
            </a:r>
            <a:r>
              <a:rPr lang="en-US" dirty="0" smtClean="0"/>
              <a:t> &lt;- choice with lowest score of all choices from all choice groups in root’s label</a:t>
            </a:r>
          </a:p>
          <a:p>
            <a:pPr marL="57150" indent="0">
              <a:buNone/>
            </a:pPr>
            <a:r>
              <a:rPr lang="en-US" dirty="0" err="1" smtClean="0"/>
              <a:t>set_labels_from_choice</a:t>
            </a:r>
            <a:r>
              <a:rPr lang="en-US" dirty="0"/>
              <a:t>(</a:t>
            </a:r>
            <a:r>
              <a:rPr lang="en-US" dirty="0" err="1"/>
              <a:t>root_choice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def</a:t>
            </a:r>
            <a:r>
              <a:rPr lang="en-US" dirty="0" smtClean="0"/>
              <a:t> </a:t>
            </a:r>
            <a:r>
              <a:rPr lang="en-US" dirty="0" err="1"/>
              <a:t>set_labels_from_choice</a:t>
            </a:r>
            <a:r>
              <a:rPr lang="en-US" dirty="0" smtClean="0"/>
              <a:t>(choice</a:t>
            </a:r>
            <a:r>
              <a:rPr lang="en-US" dirty="0"/>
              <a:t>=None)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/>
              <a:t>choice </a:t>
            </a:r>
            <a:r>
              <a:rPr lang="en-US" dirty="0" smtClean="0"/>
              <a:t>is not None:</a:t>
            </a:r>
          </a:p>
          <a:p>
            <a:pPr marL="0" indent="0">
              <a:buNone/>
            </a:pPr>
            <a:r>
              <a:rPr lang="is-IS" dirty="0"/>
              <a:t>	</a:t>
            </a:r>
            <a:r>
              <a:rPr lang="is-IS" dirty="0" smtClean="0"/>
              <a:t>	</a:t>
            </a:r>
            <a:r>
              <a:rPr lang="ro-RO" dirty="0" smtClean="0"/>
              <a:t>l &lt;- </a:t>
            </a:r>
            <a:r>
              <a:rPr lang="ro-RO" dirty="0"/>
              <a:t>choice.get_label(</a:t>
            </a:r>
            <a:r>
              <a:rPr lang="ro-RO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	if </a:t>
            </a:r>
            <a:r>
              <a:rPr lang="en-US" dirty="0"/>
              <a:t>l: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	</a:t>
            </a:r>
            <a:r>
              <a:rPr lang="en-US" dirty="0" err="1" smtClean="0"/>
              <a:t>l.set_final_choice</a:t>
            </a:r>
            <a:r>
              <a:rPr lang="en-US" dirty="0"/>
              <a:t>(choice)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children </a:t>
            </a:r>
            <a:r>
              <a:rPr lang="en-US" dirty="0"/>
              <a:t>= </a:t>
            </a:r>
            <a:r>
              <a:rPr lang="en-US" dirty="0" err="1"/>
              <a:t>choice.get_children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		if </a:t>
            </a:r>
            <a:r>
              <a:rPr lang="en-US" dirty="0"/>
              <a:t>children: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smtClean="0"/>
              <a:t>			for </a:t>
            </a:r>
            <a:r>
              <a:rPr lang="en-US" dirty="0"/>
              <a:t>c in children: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smtClean="0"/>
              <a:t>			</a:t>
            </a:r>
            <a:r>
              <a:rPr lang="en-US" dirty="0" err="1" smtClean="0"/>
              <a:t>set_labels_from_choice</a:t>
            </a:r>
            <a:r>
              <a:rPr lang="en-US" dirty="0" smtClean="0"/>
              <a:t>(c)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6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619</Words>
  <Application>Microsoft Macintosh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Ancestor Gene Block State Reconstruction </vt:lpstr>
      <vt:lpstr>1. Format Tree</vt:lpstr>
      <vt:lpstr>What is a “LabeledTree”?</vt:lpstr>
      <vt:lpstr>For example… </vt:lpstr>
      <vt:lpstr>2. Set Possible Choices</vt:lpstr>
      <vt:lpstr>Get Ancestor Label for Parent of Labeled Children C1,C2</vt:lpstr>
      <vt:lpstr>Compute Min Edit Distance </vt:lpstr>
      <vt:lpstr>Compute Edit Distance</vt:lpstr>
      <vt:lpstr>3. Set Final Choices from Root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Ancestor Gene Block State Reconstruction </dc:title>
  <dc:creator>Carly Schaeffer</dc:creator>
  <cp:lastModifiedBy>Carly Schaeffer</cp:lastModifiedBy>
  <cp:revision>8</cp:revision>
  <cp:lastPrinted>2015-04-21T16:01:56Z</cp:lastPrinted>
  <dcterms:created xsi:type="dcterms:W3CDTF">2015-04-21T14:50:11Z</dcterms:created>
  <dcterms:modified xsi:type="dcterms:W3CDTF">2015-04-21T23:32:41Z</dcterms:modified>
</cp:coreProperties>
</file>