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9"/>
  </p:notesMasterIdLst>
  <p:sldIdLst>
    <p:sldId id="256" r:id="rId2"/>
    <p:sldId id="258" r:id="rId3"/>
    <p:sldId id="271" r:id="rId4"/>
    <p:sldId id="260" r:id="rId5"/>
    <p:sldId id="259" r:id="rId6"/>
    <p:sldId id="273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282EB197-92B1-0F4D-A132-91EB58EF79F8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372A6B95-D9E5-6249-B2F0-0DE6F6192180}" type="parTrans" cxnId="{0C9269B9-013A-F844-B7A9-27B07E7A6F10}">
      <dgm:prSet/>
      <dgm:spPr/>
      <dgm:t>
        <a:bodyPr/>
        <a:lstStyle/>
        <a:p>
          <a:endParaRPr lang="en-US"/>
        </a:p>
      </dgm:t>
    </dgm:pt>
    <dgm:pt modelId="{B48D90CA-52AB-DD49-AD09-C1C4B352D655}" type="sibTrans" cxnId="{0C9269B9-013A-F844-B7A9-27B07E7A6F10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6F176830-7940-A84B-8A6C-398B6601EB2F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/>
        </a:p>
      </dgm:t>
    </dgm:pt>
    <dgm:pt modelId="{4BB91865-2893-1D40-8B9D-F43A2C5779EE}" type="parTrans" cxnId="{C8BE8AC0-B677-414A-B60E-955BEB17E324}">
      <dgm:prSet/>
      <dgm:spPr/>
      <dgm:t>
        <a:bodyPr/>
        <a:lstStyle/>
        <a:p>
          <a:endParaRPr lang="en-US"/>
        </a:p>
      </dgm:t>
    </dgm:pt>
    <dgm:pt modelId="{39279495-4387-F24A-9A87-9032EA9E534F}" type="sibTrans" cxnId="{C8BE8AC0-B677-414A-B60E-955BEB17E324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091B6FCD-29FB-0E4D-9D26-986120DFA0DD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832FB61-F5A1-744B-B77F-8B55494B5920}" type="parTrans" cxnId="{33D3A47B-6FF5-C549-8B4C-E4A4BAC2514F}">
      <dgm:prSet/>
      <dgm:spPr/>
      <dgm:t>
        <a:bodyPr/>
        <a:lstStyle/>
        <a:p>
          <a:endParaRPr lang="en-US"/>
        </a:p>
      </dgm:t>
    </dgm:pt>
    <dgm:pt modelId="{13D5E70B-238C-184D-BE60-15038BC76481}" type="sibTrans" cxnId="{33D3A47B-6FF5-C549-8B4C-E4A4BAC2514F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Computationally expensive</a:t>
          </a:r>
          <a:endParaRPr lang="en-US" dirty="0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Generalizability– only for exact matches</a:t>
          </a:r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F763D-8E11-F34D-810D-888D3FC54C11}" type="pres">
      <dgm:prSet presAssocID="{372A6B95-D9E5-6249-B2F0-0DE6F6192180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4E73A5D-50EB-DF44-A6CB-2FC0FE1DB175}" type="pres">
      <dgm:prSet presAssocID="{282EB197-92B1-0F4D-A132-91EB58EF79F8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EAC8-EDA2-C34E-984C-C06477817B58}" type="pres">
      <dgm:prSet presAssocID="{4BB91865-2893-1D40-8B9D-F43A2C5779EE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B2F40E0-9FD7-624D-950A-542C717B0F6C}" type="pres">
      <dgm:prSet presAssocID="{6F176830-7940-A84B-8A6C-398B6601EB2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A8818-EFB5-2045-8E97-06864C5E1E48}" type="pres">
      <dgm:prSet presAssocID="{D832FB61-F5A1-744B-B77F-8B55494B592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86242FA-5624-2C40-9C92-DF6EFC47163A}" type="pres">
      <dgm:prSet presAssocID="{091B6FCD-29FB-0E4D-9D26-986120DFA0D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2" destOrd="0" parTransId="{CBF7C50D-8310-AC4C-BB74-7BE8C6959265}" sibTransId="{92B75DEF-9404-3B42-A557-0015D5EE6CA2}"/>
    <dgm:cxn modelId="{33D3A47B-6FF5-C549-8B4C-E4A4BAC2514F}" srcId="{0A4FAA92-892E-DF40-B8E5-6552AA3219AB}" destId="{091B6FCD-29FB-0E4D-9D26-986120DFA0DD}" srcOrd="1" destOrd="0" parTransId="{D832FB61-F5A1-744B-B77F-8B55494B5920}" sibTransId="{13D5E70B-238C-184D-BE60-15038BC76481}"/>
    <dgm:cxn modelId="{59A983C9-B5C8-5A4E-ADF7-7AFD775D5526}" type="presOf" srcId="{43E719E6-E2A7-3945-8C6B-84966B025640}" destId="{3AAF3E1E-DE9F-B14D-A0F1-66919A908185}" srcOrd="0" destOrd="0" presId="urn:microsoft.com/office/officeart/2005/8/layout/hierarchy3"/>
    <dgm:cxn modelId="{3A61DC4F-DAED-1C44-A37D-E6F37F4C475E}" type="presOf" srcId="{AF2337E9-20E5-D34E-B312-1E09EE352563}" destId="{0C95946C-2ADA-4540-AF70-7F8DF22B65AC}" srcOrd="0" destOrd="0" presId="urn:microsoft.com/office/officeart/2005/8/layout/hierarchy3"/>
    <dgm:cxn modelId="{1D18B38E-3CBB-304D-A3BA-0716145F7F97}" type="presOf" srcId="{4BB91865-2893-1D40-8B9D-F43A2C5779EE}" destId="{7191EAC8-EDA2-C34E-984C-C06477817B58}" srcOrd="0" destOrd="0" presId="urn:microsoft.com/office/officeart/2005/8/layout/hierarchy3"/>
    <dgm:cxn modelId="{93FFDB80-91DF-2449-AE8A-897EDB2C79F3}" srcId="{0A4FAA92-892E-DF40-B8E5-6552AA3219AB}" destId="{B7CEE7F7-D996-E649-BBF4-D184B1373D29}" srcOrd="2" destOrd="0" parTransId="{3E34CCC3-1E18-8444-96D2-32DE8FE85E9F}" sibTransId="{01AFFD22-759D-A143-89E4-47A9A56362E6}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42695AED-DA5F-6245-914E-9289C0DDF05C}" type="presOf" srcId="{D832FB61-F5A1-744B-B77F-8B55494B5920}" destId="{963A8818-EFB5-2045-8E97-06864C5E1E48}" srcOrd="0" destOrd="0" presId="urn:microsoft.com/office/officeart/2005/8/layout/hierarchy3"/>
    <dgm:cxn modelId="{0F13D986-AF0C-C447-BF2F-A66201A3E499}" type="presOf" srcId="{62872CB7-6208-5940-B7FF-EEC60552E903}" destId="{4195EDD7-3FC5-C849-90D8-9A4C827BEF82}" srcOrd="0" destOrd="0" presId="urn:microsoft.com/office/officeart/2005/8/layout/hierarchy3"/>
    <dgm:cxn modelId="{C8BE8AC0-B677-414A-B60E-955BEB17E324}" srcId="{B86E826E-A4B7-9F49-B6D9-1E7B93ABC95A}" destId="{6F176830-7940-A84B-8A6C-398B6601EB2F}" srcOrd="1" destOrd="0" parTransId="{4BB91865-2893-1D40-8B9D-F43A2C5779EE}" sibTransId="{39279495-4387-F24A-9A87-9032EA9E534F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0614B6E3-4F51-874C-8185-028725A657EA}" type="presOf" srcId="{0A4FAA92-892E-DF40-B8E5-6552AA3219AB}" destId="{0EE01224-0C37-4A44-A80B-7346B2402C9A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771AB458-1F38-EA49-B4DC-E036AAE1E602}" type="presOf" srcId="{0A4FAA92-892E-DF40-B8E5-6552AA3219AB}" destId="{2BF9052C-BCA7-FC4E-B1EB-96B51D0EB83D}" srcOrd="0" destOrd="0" presId="urn:microsoft.com/office/officeart/2005/8/layout/hierarchy3"/>
    <dgm:cxn modelId="{740AB78C-EFB5-8E4F-9943-46265A83F0F8}" type="presOf" srcId="{372A6B95-D9E5-6249-B2F0-0DE6F6192180}" destId="{0C3F763D-8E11-F34D-810D-888D3FC54C11}" srcOrd="0" destOrd="0" presId="urn:microsoft.com/office/officeart/2005/8/layout/hierarchy3"/>
    <dgm:cxn modelId="{0FCB3137-1BE7-9D4C-8D84-D274B0269F6A}" type="presOf" srcId="{B86E826E-A4B7-9F49-B6D9-1E7B93ABC95A}" destId="{253C3E27-8461-0B45-8874-BEF1D44C5918}" srcOrd="0" destOrd="0" presId="urn:microsoft.com/office/officeart/2005/8/layout/hierarchy3"/>
    <dgm:cxn modelId="{97B904FC-B1EC-1E4D-98BC-8B472ACDED1A}" type="presOf" srcId="{282EB197-92B1-0F4D-A132-91EB58EF79F8}" destId="{94E73A5D-50EB-DF44-A6CB-2FC0FE1DB175}" srcOrd="0" destOrd="0" presId="urn:microsoft.com/office/officeart/2005/8/layout/hierarchy3"/>
    <dgm:cxn modelId="{6CD6AAAF-A8E8-E345-B33F-05CDE049A4E4}" type="presOf" srcId="{B7CEE7F7-D996-E649-BBF4-D184B1373D29}" destId="{53E2407D-CFE3-8647-98CE-0D339859E4F2}" srcOrd="0" destOrd="0" presId="urn:microsoft.com/office/officeart/2005/8/layout/hierarchy3"/>
    <dgm:cxn modelId="{BD8EFEC3-A0E6-264D-8381-C3398BE1BE36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83AD0449-9CC2-B048-BDC2-AFB873BB1426}" type="presOf" srcId="{0D5B4EFC-13EB-7C40-A9CF-27AA28C7BE52}" destId="{D80CB533-8233-EE44-BADE-3401C3F4A159}" srcOrd="0" destOrd="0" presId="urn:microsoft.com/office/officeart/2005/8/layout/hierarchy3"/>
    <dgm:cxn modelId="{89A1AAAF-5E26-3E47-BD2C-3F13D58F7940}" type="presOf" srcId="{091B6FCD-29FB-0E4D-9D26-986120DFA0DD}" destId="{586242FA-5624-2C40-9C92-DF6EFC4716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28E779EC-DBFF-9440-93F5-BDBE85652C7D}" type="presOf" srcId="{14CE5FA8-1A58-B747-A61A-E67702DE3F98}" destId="{E10FB654-E92F-E246-9EBC-458638B895DC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2" destOrd="0" parTransId="{AF2337E9-20E5-D34E-B312-1E09EE352563}" sibTransId="{F3CF04AF-1DB4-524D-B29D-8C1B96295F2E}"/>
    <dgm:cxn modelId="{0C9269B9-013A-F844-B7A9-27B07E7A6F10}" srcId="{1D7CD905-2134-6941-A180-A2BCB496725F}" destId="{282EB197-92B1-0F4D-A132-91EB58EF79F8}" srcOrd="1" destOrd="0" parTransId="{372A6B95-D9E5-6249-B2F0-0DE6F6192180}" sibTransId="{B48D90CA-52AB-DD49-AD09-C1C4B352D655}"/>
    <dgm:cxn modelId="{D02BC8DA-B75F-5D44-BC82-904A971FD5C1}" type="presOf" srcId="{8415D8C8-36C5-6044-BB1D-9FC1A628B0EC}" destId="{12DA5909-ADFB-2A40-A699-E7E8B523FCEB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AA34D692-7115-3448-B53A-50271E369435}" type="presOf" srcId="{B86E826E-A4B7-9F49-B6D9-1E7B93ABC95A}" destId="{53BF9510-9AD4-C04B-A308-17583C7F206C}" srcOrd="1" destOrd="0" presId="urn:microsoft.com/office/officeart/2005/8/layout/hierarchy3"/>
    <dgm:cxn modelId="{0A86F497-9AF6-764F-B7B7-25C337B87EAB}" type="presOf" srcId="{CBF7C50D-8310-AC4C-BB74-7BE8C6959265}" destId="{1847AB1E-3E0E-5D47-BBAB-B1B62A873B3A}" srcOrd="0" destOrd="0" presId="urn:microsoft.com/office/officeart/2005/8/layout/hierarchy3"/>
    <dgm:cxn modelId="{4E06CB71-F129-E640-9945-FDDCE7AF9C05}" type="presOf" srcId="{2C7F63FC-6D48-F241-BE8F-7796AA3A8831}" destId="{E91D6E98-4A8A-7D4B-831B-515ED221AB5A}" srcOrd="0" destOrd="0" presId="urn:microsoft.com/office/officeart/2005/8/layout/hierarchy3"/>
    <dgm:cxn modelId="{4B877C9C-65F3-B64A-B8BD-C239FD0BBBA4}" type="presOf" srcId="{3E34CCC3-1E18-8444-96D2-32DE8FE85E9F}" destId="{E23DDC20-F7CF-5E4C-B8D9-56BD62DBDC5A}" srcOrd="0" destOrd="0" presId="urn:microsoft.com/office/officeart/2005/8/layout/hierarchy3"/>
    <dgm:cxn modelId="{FA52AC4A-8EF2-764C-A31C-8ADA07FEFB49}" type="presOf" srcId="{6F176830-7940-A84B-8A6C-398B6601EB2F}" destId="{DB2F40E0-9FD7-624D-950A-542C717B0F6C}" srcOrd="0" destOrd="0" presId="urn:microsoft.com/office/officeart/2005/8/layout/hierarchy3"/>
    <dgm:cxn modelId="{149D6335-1278-7D45-871B-2F28E75947CD}" type="presOf" srcId="{80F0DC80-F3BF-BC48-9A45-9EB31247C651}" destId="{33C83B67-DA71-114F-850F-75BF3F425167}" srcOrd="0" destOrd="0" presId="urn:microsoft.com/office/officeart/2005/8/layout/hierarchy3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430E26BE-FA48-FA47-AE31-D16656A8B826}" type="presParOf" srcId="{15B2AC8C-C6BE-1C4B-9872-4F0736A91AA6}" destId="{4E27BDE8-9068-5348-AC30-BB4A3847DDFD}" srcOrd="0" destOrd="0" presId="urn:microsoft.com/office/officeart/2005/8/layout/hierarchy3"/>
    <dgm:cxn modelId="{729E479A-9261-6447-A0CE-1AB9F055F076}" type="presParOf" srcId="{15B2AC8C-C6BE-1C4B-9872-4F0736A91AA6}" destId="{12DA5909-ADFB-2A40-A699-E7E8B523FCEB}" srcOrd="1" destOrd="0" presId="urn:microsoft.com/office/officeart/2005/8/layout/hierarchy3"/>
    <dgm:cxn modelId="{894940F9-841B-C743-A93E-6A17601BFDF0}" type="presParOf" srcId="{15B2AC8C-C6BE-1C4B-9872-4F0736A91AA6}" destId="{0C3F763D-8E11-F34D-810D-888D3FC54C11}" srcOrd="2" destOrd="0" presId="urn:microsoft.com/office/officeart/2005/8/layout/hierarchy3"/>
    <dgm:cxn modelId="{6C565CCB-F946-FA48-AC95-C2B3DD07AD57}" type="presParOf" srcId="{15B2AC8C-C6BE-1C4B-9872-4F0736A91AA6}" destId="{94E73A5D-50EB-DF44-A6CB-2FC0FE1DB175}" srcOrd="3" destOrd="0" presId="urn:microsoft.com/office/officeart/2005/8/layout/hierarchy3"/>
    <dgm:cxn modelId="{66D7DE4F-AE4B-E243-83F5-0582F9B5850E}" type="presParOf" srcId="{15B2AC8C-C6BE-1C4B-9872-4F0736A91AA6}" destId="{0C95946C-2ADA-4540-AF70-7F8DF22B65AC}" srcOrd="4" destOrd="0" presId="urn:microsoft.com/office/officeart/2005/8/layout/hierarchy3"/>
    <dgm:cxn modelId="{8FD0A785-245D-AA45-A56B-7E591E8A45EE}" type="presParOf" srcId="{15B2AC8C-C6BE-1C4B-9872-4F0736A91AA6}" destId="{4195EDD7-3FC5-C849-90D8-9A4C827BEF82}" srcOrd="5" destOrd="0" presId="urn:microsoft.com/office/officeart/2005/8/layout/hierarchy3"/>
    <dgm:cxn modelId="{D8E9202E-FB8A-7F43-9109-45A146BB93D1}" type="presParOf" srcId="{5C2F9454-BA97-AE44-8FE8-AD4764E0C8E4}" destId="{F554C577-9FD1-A049-ABF4-829B53A7F811}" srcOrd="1" destOrd="0" presId="urn:microsoft.com/office/officeart/2005/8/layout/hierarchy3"/>
    <dgm:cxn modelId="{08D7D5D5-D58B-7A45-81C6-65ED1C6437AE}" type="presParOf" srcId="{F554C577-9FD1-A049-ABF4-829B53A7F811}" destId="{29792BE7-D5FF-3048-BD9A-9E4247E286E2}" srcOrd="0" destOrd="0" presId="urn:microsoft.com/office/officeart/2005/8/layout/hierarchy3"/>
    <dgm:cxn modelId="{B1B3DEF3-55A4-9047-86AD-81EFC3E65285}" type="presParOf" srcId="{29792BE7-D5FF-3048-BD9A-9E4247E286E2}" destId="{253C3E27-8461-0B45-8874-BEF1D44C5918}" srcOrd="0" destOrd="0" presId="urn:microsoft.com/office/officeart/2005/8/layout/hierarchy3"/>
    <dgm:cxn modelId="{28E5FFDE-0887-9B48-B88D-466317889505}" type="presParOf" srcId="{29792BE7-D5FF-3048-BD9A-9E4247E286E2}" destId="{53BF9510-9AD4-C04B-A308-17583C7F206C}" srcOrd="1" destOrd="0" presId="urn:microsoft.com/office/officeart/2005/8/layout/hierarchy3"/>
    <dgm:cxn modelId="{5D4D16A1-C638-5248-BEE7-D9040D4573A2}" type="presParOf" srcId="{F554C577-9FD1-A049-ABF4-829B53A7F811}" destId="{B926A83E-C152-6144-9B20-FBB14405E9C8}" srcOrd="1" destOrd="0" presId="urn:microsoft.com/office/officeart/2005/8/layout/hierarchy3"/>
    <dgm:cxn modelId="{8877BB49-4F94-9040-A858-C633B6556BA2}" type="presParOf" srcId="{B926A83E-C152-6144-9B20-FBB14405E9C8}" destId="{E10FB654-E92F-E246-9EBC-458638B895DC}" srcOrd="0" destOrd="0" presId="urn:microsoft.com/office/officeart/2005/8/layout/hierarchy3"/>
    <dgm:cxn modelId="{7B8BDB9E-F8B4-E64A-B32A-F2C5D23D94FA}" type="presParOf" srcId="{B926A83E-C152-6144-9B20-FBB14405E9C8}" destId="{3AAF3E1E-DE9F-B14D-A0F1-66919A908185}" srcOrd="1" destOrd="0" presId="urn:microsoft.com/office/officeart/2005/8/layout/hierarchy3"/>
    <dgm:cxn modelId="{2099F640-A3DE-5A4E-B870-0E8A617FC1F7}" type="presParOf" srcId="{B926A83E-C152-6144-9B20-FBB14405E9C8}" destId="{7191EAC8-EDA2-C34E-984C-C06477817B58}" srcOrd="2" destOrd="0" presId="urn:microsoft.com/office/officeart/2005/8/layout/hierarchy3"/>
    <dgm:cxn modelId="{F4488E4E-C9A5-3240-9DBA-111181799A52}" type="presParOf" srcId="{B926A83E-C152-6144-9B20-FBB14405E9C8}" destId="{DB2F40E0-9FD7-624D-950A-542C717B0F6C}" srcOrd="3" destOrd="0" presId="urn:microsoft.com/office/officeart/2005/8/layout/hierarchy3"/>
    <dgm:cxn modelId="{B8F4E9BB-2E65-854E-A638-9B7D53316FC9}" type="presParOf" srcId="{B926A83E-C152-6144-9B20-FBB14405E9C8}" destId="{1847AB1E-3E0E-5D47-BBAB-B1B62A873B3A}" srcOrd="4" destOrd="0" presId="urn:microsoft.com/office/officeart/2005/8/layout/hierarchy3"/>
    <dgm:cxn modelId="{022DD471-C0BC-0D4E-8CA2-D643C0EEE1BB}" type="presParOf" srcId="{B926A83E-C152-6144-9B20-FBB14405E9C8}" destId="{D80CB533-8233-EE44-BADE-3401C3F4A159}" srcOrd="5" destOrd="0" presId="urn:microsoft.com/office/officeart/2005/8/layout/hierarchy3"/>
    <dgm:cxn modelId="{A8DB424D-AF6E-824B-AC6E-CDB6B070154A}" type="presParOf" srcId="{5C2F9454-BA97-AE44-8FE8-AD4764E0C8E4}" destId="{084B6AE4-8075-DE47-91BC-1F2D14C0C983}" srcOrd="2" destOrd="0" presId="urn:microsoft.com/office/officeart/2005/8/layout/hierarchy3"/>
    <dgm:cxn modelId="{D4BF89F6-096C-4B40-8AE6-12A043487F53}" type="presParOf" srcId="{084B6AE4-8075-DE47-91BC-1F2D14C0C983}" destId="{36ED8D33-1BE1-F34B-84D5-EB106F3AEECC}" srcOrd="0" destOrd="0" presId="urn:microsoft.com/office/officeart/2005/8/layout/hierarchy3"/>
    <dgm:cxn modelId="{08A543D4-C6F1-5E48-94C8-FB9988388518}" type="presParOf" srcId="{36ED8D33-1BE1-F34B-84D5-EB106F3AEECC}" destId="{2BF9052C-BCA7-FC4E-B1EB-96B51D0EB83D}" srcOrd="0" destOrd="0" presId="urn:microsoft.com/office/officeart/2005/8/layout/hierarchy3"/>
    <dgm:cxn modelId="{FD9F45F7-809A-C941-BA6A-F2E89A96D4BE}" type="presParOf" srcId="{36ED8D33-1BE1-F34B-84D5-EB106F3AEECC}" destId="{0EE01224-0C37-4A44-A80B-7346B2402C9A}" srcOrd="1" destOrd="0" presId="urn:microsoft.com/office/officeart/2005/8/layout/hierarchy3"/>
    <dgm:cxn modelId="{13D0BFB3-A621-9841-ABD1-3F157988FE26}" type="presParOf" srcId="{084B6AE4-8075-DE47-91BC-1F2D14C0C983}" destId="{9A4B2E14-F961-9D48-B05A-818C5E2F0356}" srcOrd="1" destOrd="0" presId="urn:microsoft.com/office/officeart/2005/8/layout/hierarchy3"/>
    <dgm:cxn modelId="{2B57CA6D-719E-0E4B-8A0F-C05E84C22FFF}" type="presParOf" srcId="{9A4B2E14-F961-9D48-B05A-818C5E2F0356}" destId="{33C83B67-DA71-114F-850F-75BF3F425167}" srcOrd="0" destOrd="0" presId="urn:microsoft.com/office/officeart/2005/8/layout/hierarchy3"/>
    <dgm:cxn modelId="{292C0536-86BF-8D4A-A86A-BAAD992064E8}" type="presParOf" srcId="{9A4B2E14-F961-9D48-B05A-818C5E2F0356}" destId="{E91D6E98-4A8A-7D4B-831B-515ED221AB5A}" srcOrd="1" destOrd="0" presId="urn:microsoft.com/office/officeart/2005/8/layout/hierarchy3"/>
    <dgm:cxn modelId="{3AF5B677-444F-0B4E-8480-82BACCDC6D51}" type="presParOf" srcId="{9A4B2E14-F961-9D48-B05A-818C5E2F0356}" destId="{963A8818-EFB5-2045-8E97-06864C5E1E48}" srcOrd="2" destOrd="0" presId="urn:microsoft.com/office/officeart/2005/8/layout/hierarchy3"/>
    <dgm:cxn modelId="{A82D2447-891E-B042-B5C6-8B3CEC21C9AF}" type="presParOf" srcId="{9A4B2E14-F961-9D48-B05A-818C5E2F0356}" destId="{586242FA-5624-2C40-9C92-DF6EFC47163A}" srcOrd="3" destOrd="0" presId="urn:microsoft.com/office/officeart/2005/8/layout/hierarchy3"/>
    <dgm:cxn modelId="{CD9F9257-3C7B-414B-B989-73B6DFFA46DF}" type="presParOf" srcId="{9A4B2E14-F961-9D48-B05A-818C5E2F0356}" destId="{E23DDC20-F7CF-5E4C-B8D9-56BD62DBDC5A}" srcOrd="4" destOrd="0" presId="urn:microsoft.com/office/officeart/2005/8/layout/hierarchy3"/>
    <dgm:cxn modelId="{37A903F5-908F-9A47-AC7B-B28224B5E9A9}" type="presParOf" srcId="{9A4B2E14-F961-9D48-B05A-818C5E2F0356}" destId="{53E2407D-CFE3-8647-98CE-0D339859E4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58042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Self Alignment</a:t>
          </a:r>
          <a:endParaRPr lang="en-US" sz="2600" kern="1200" dirty="0"/>
        </a:p>
      </dsp:txBody>
      <dsp:txXfrm>
        <a:off x="83063" y="28121"/>
        <a:ext cx="1658504" cy="804231"/>
      </dsp:txXfrm>
    </dsp:sp>
    <dsp:sp modelId="{4E27BDE8-9068-5348-AC30-BB4A3847DDFD}">
      <dsp:nvSpPr>
        <dsp:cNvPr id="0" name=""/>
        <dsp:cNvSpPr/>
      </dsp:nvSpPr>
      <dsp:spPr>
        <a:xfrm>
          <a:off x="228897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399752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Sequence Alignment Algorithms</a:t>
          </a:r>
          <a:endParaRPr lang="en-US" sz="1300" kern="1200" dirty="0"/>
        </a:p>
      </dsp:txBody>
      <dsp:txXfrm>
        <a:off x="424773" y="1095963"/>
        <a:ext cx="1316795" cy="804231"/>
      </dsp:txXfrm>
    </dsp:sp>
    <dsp:sp modelId="{0C3F763D-8E11-F34D-810D-888D3FC54C11}">
      <dsp:nvSpPr>
        <dsp:cNvPr id="0" name=""/>
        <dsp:cNvSpPr/>
      </dsp:nvSpPr>
      <dsp:spPr>
        <a:xfrm>
          <a:off x="228897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3A5D-50EB-DF44-A6CB-2FC0FE1DB175}">
      <dsp:nvSpPr>
        <dsp:cNvPr id="0" name=""/>
        <dsp:cNvSpPr/>
      </dsp:nvSpPr>
      <dsp:spPr>
        <a:xfrm>
          <a:off x="399752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Examples: RECON,PILER</a:t>
          </a:r>
          <a:endParaRPr lang="en-US" sz="1300" kern="1200" dirty="0"/>
        </a:p>
      </dsp:txBody>
      <dsp:txXfrm>
        <a:off x="424773" y="2163805"/>
        <a:ext cx="1316795" cy="804231"/>
      </dsp:txXfrm>
    </dsp:sp>
    <dsp:sp modelId="{0C95946C-2ADA-4540-AF70-7F8DF22B65AC}">
      <dsp:nvSpPr>
        <dsp:cNvPr id="0" name=""/>
        <dsp:cNvSpPr/>
      </dsp:nvSpPr>
      <dsp:spPr>
        <a:xfrm>
          <a:off x="228897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399752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Problem: Scalability</a:t>
          </a:r>
          <a:endParaRPr lang="en-US" sz="1300" kern="1200" dirty="0"/>
        </a:p>
      </dsp:txBody>
      <dsp:txXfrm>
        <a:off x="424773" y="3231646"/>
        <a:ext cx="1316795" cy="804231"/>
      </dsp:txXfrm>
    </dsp:sp>
    <dsp:sp modelId="{253C3E27-8461-0B45-8874-BEF1D44C5918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String Matching</a:t>
          </a:r>
          <a:endParaRPr lang="en-US" sz="2600" kern="1200" dirty="0"/>
        </a:p>
      </dsp:txBody>
      <dsp:txXfrm>
        <a:off x="2218747" y="28121"/>
        <a:ext cx="1658504" cy="804231"/>
      </dsp:txXfrm>
    </dsp:sp>
    <dsp:sp modelId="{E10FB654-E92F-E246-9EBC-458638B895DC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Structures for Exact Matches</a:t>
          </a:r>
          <a:endParaRPr lang="en-US" sz="1300" kern="1200" dirty="0"/>
        </a:p>
      </dsp:txBody>
      <dsp:txXfrm>
        <a:off x="2560456" y="1095963"/>
        <a:ext cx="1316795" cy="804231"/>
      </dsp:txXfrm>
    </dsp:sp>
    <dsp:sp modelId="{7191EAC8-EDA2-C34E-984C-C06477817B58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F40E0-9FD7-624D-950A-542C717B0F6C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Examples: </a:t>
          </a:r>
          <a:r>
            <a:rPr lang="en-US" sz="1300" kern="1200" dirty="0" err="1" smtClean="0"/>
            <a:t>RepeatScout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REPuter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ReAS</a:t>
          </a:r>
          <a:endParaRPr lang="en-US" sz="1300" kern="1200" dirty="0"/>
        </a:p>
      </dsp:txBody>
      <dsp:txXfrm>
        <a:off x="2560456" y="2163805"/>
        <a:ext cx="1316795" cy="804231"/>
      </dsp:txXfrm>
    </dsp:sp>
    <dsp:sp modelId="{1847AB1E-3E0E-5D47-BBAB-B1B62A873B3A}">
      <dsp:nvSpPr>
        <dsp:cNvPr id="0" name=""/>
        <dsp:cNvSpPr/>
      </dsp:nvSpPr>
      <dsp:spPr>
        <a:xfrm>
          <a:off x="2364581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2535435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Problem: Generalizability– only for exact matches</a:t>
          </a:r>
        </a:p>
      </dsp:txBody>
      <dsp:txXfrm>
        <a:off x="2560456" y="3231646"/>
        <a:ext cx="1316795" cy="804231"/>
      </dsp:txXfrm>
    </dsp:sp>
    <dsp:sp modelId="{2BF9052C-BCA7-FC4E-B1EB-96B51D0EB83D}">
      <dsp:nvSpPr>
        <dsp:cNvPr id="0" name=""/>
        <dsp:cNvSpPr/>
      </dsp:nvSpPr>
      <dsp:spPr>
        <a:xfrm>
          <a:off x="4329410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deBruijn</a:t>
          </a:r>
          <a:endParaRPr lang="en-US" sz="2600" kern="1200" dirty="0"/>
        </a:p>
      </dsp:txBody>
      <dsp:txXfrm>
        <a:off x="4354431" y="28121"/>
        <a:ext cx="1658504" cy="804231"/>
      </dsp:txXfrm>
    </dsp:sp>
    <dsp:sp modelId="{33C83B67-DA71-114F-850F-75BF3F425167}">
      <dsp:nvSpPr>
        <dsp:cNvPr id="0" name=""/>
        <dsp:cNvSpPr/>
      </dsp:nvSpPr>
      <dsp:spPr>
        <a:xfrm>
          <a:off x="4500264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4671119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Variation of </a:t>
          </a:r>
          <a:r>
            <a:rPr lang="en-US" sz="1300" kern="1200" dirty="0" err="1" smtClean="0"/>
            <a:t>deBruijn</a:t>
          </a:r>
          <a:r>
            <a:rPr lang="en-US" sz="1300" kern="1200" dirty="0" smtClean="0"/>
            <a:t> graphs</a:t>
          </a:r>
          <a:endParaRPr lang="en-US" sz="1300" kern="1200" dirty="0"/>
        </a:p>
      </dsp:txBody>
      <dsp:txXfrm>
        <a:off x="4696140" y="1095963"/>
        <a:ext cx="1316795" cy="804231"/>
      </dsp:txXfrm>
    </dsp:sp>
    <dsp:sp modelId="{963A8818-EFB5-2045-8E97-06864C5E1E48}">
      <dsp:nvSpPr>
        <dsp:cNvPr id="0" name=""/>
        <dsp:cNvSpPr/>
      </dsp:nvSpPr>
      <dsp:spPr>
        <a:xfrm>
          <a:off x="4500264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42FA-5624-2C40-9C92-DF6EFC47163A}">
      <dsp:nvSpPr>
        <dsp:cNvPr id="0" name=""/>
        <dsp:cNvSpPr/>
      </dsp:nvSpPr>
      <dsp:spPr>
        <a:xfrm>
          <a:off x="4671119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Example: Repeat Gluer</a:t>
          </a:r>
          <a:endParaRPr lang="en-US" sz="1300" kern="1200" dirty="0"/>
        </a:p>
      </dsp:txBody>
      <dsp:txXfrm>
        <a:off x="4696140" y="2163805"/>
        <a:ext cx="1316795" cy="804231"/>
      </dsp:txXfrm>
    </dsp:sp>
    <dsp:sp modelId="{E23DDC20-F7CF-5E4C-B8D9-56BD62DBDC5A}">
      <dsp:nvSpPr>
        <dsp:cNvPr id="0" name=""/>
        <dsp:cNvSpPr/>
      </dsp:nvSpPr>
      <dsp:spPr>
        <a:xfrm>
          <a:off x="4500264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4671119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Problem: Computationally expensive</a:t>
          </a:r>
          <a:endParaRPr lang="en-US" sz="1300" kern="1200" dirty="0"/>
        </a:p>
      </dsp:txBody>
      <dsp:txXfrm>
        <a:off x="4696140" y="3231646"/>
        <a:ext cx="1316795" cy="804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Highlight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Spaced seed:</a:t>
            </a:r>
          </a:p>
          <a:p>
            <a:pPr lvl="1"/>
            <a:r>
              <a:rPr lang="en-US" sz="2200" dirty="0" smtClean="0"/>
              <a:t>Pattern </a:t>
            </a:r>
            <a:r>
              <a:rPr lang="en-US" sz="2200" dirty="0"/>
              <a:t>describing required matching between two </a:t>
            </a:r>
            <a:r>
              <a:rPr lang="en-US" sz="2200" dirty="0" smtClean="0"/>
              <a:t>strings</a:t>
            </a:r>
          </a:p>
          <a:p>
            <a:pPr lvl="1"/>
            <a:r>
              <a:rPr lang="en-US" sz="2200" dirty="0" smtClean="0"/>
              <a:t>A string </a:t>
            </a:r>
            <a:r>
              <a:rPr lang="en-US" sz="2200" i="1" dirty="0" smtClean="0"/>
              <a:t>s</a:t>
            </a:r>
            <a:r>
              <a:rPr lang="en-US" sz="2200" dirty="0" smtClean="0"/>
              <a:t> over alphabet {0,1}, where p</a:t>
            </a:r>
            <a:r>
              <a:rPr lang="en-US" sz="2000" dirty="0" smtClean="0"/>
              <a:t>ositions with value 1 are called the </a:t>
            </a:r>
            <a:r>
              <a:rPr lang="en-US" sz="2000" dirty="0" smtClean="0">
                <a:solidFill>
                  <a:schemeClr val="accent1"/>
                </a:solidFill>
              </a:rPr>
              <a:t>matching positions </a:t>
            </a:r>
            <a:r>
              <a:rPr lang="en-US" sz="2000" dirty="0" smtClean="0"/>
              <a:t>of </a:t>
            </a:r>
            <a:r>
              <a:rPr lang="en-US" sz="2000" i="1" dirty="0" smtClean="0"/>
              <a:t>s</a:t>
            </a:r>
          </a:p>
          <a:p>
            <a:pPr lvl="1"/>
            <a:r>
              <a:rPr lang="en-US" sz="2000" dirty="0" smtClean="0"/>
              <a:t>Used successfully in </a:t>
            </a:r>
            <a:r>
              <a:rPr lang="en-US" sz="2000" dirty="0" err="1" smtClean="0"/>
              <a:t>PatternHunter</a:t>
            </a:r>
            <a:endParaRPr lang="en-US" sz="2000" dirty="0" smtClean="0"/>
          </a:p>
          <a:p>
            <a:r>
              <a:rPr lang="en-US" sz="2400" dirty="0" smtClean="0"/>
              <a:t>Two </a:t>
            </a:r>
            <a:r>
              <a:rPr lang="en-US" sz="2400" i="1" dirty="0" smtClean="0"/>
              <a:t>l</a:t>
            </a:r>
            <a:r>
              <a:rPr lang="en-US" sz="2400" dirty="0" smtClean="0"/>
              <a:t>-</a:t>
            </a:r>
            <a:r>
              <a:rPr lang="en-US" sz="2400" dirty="0" err="1" smtClean="0"/>
              <a:t>mers</a:t>
            </a:r>
            <a:r>
              <a:rPr lang="en-US" sz="2400" dirty="0" smtClean="0"/>
              <a:t> </a:t>
            </a:r>
            <a:r>
              <a:rPr lang="en-US" sz="2400" i="1" dirty="0" smtClean="0"/>
              <a:t>q </a:t>
            </a:r>
            <a:r>
              <a:rPr lang="en-US" sz="2400" dirty="0" smtClean="0"/>
              <a:t>and </a:t>
            </a:r>
            <a:r>
              <a:rPr lang="en-US" sz="2400" i="1" dirty="0" smtClean="0"/>
              <a:t>t </a:t>
            </a:r>
            <a:r>
              <a:rPr lang="en-US" sz="2400" dirty="0" smtClean="0"/>
              <a:t>match </a:t>
            </a:r>
            <a:r>
              <a:rPr lang="en-US" sz="2400" dirty="0"/>
              <a:t>with respect to </a:t>
            </a:r>
            <a:r>
              <a:rPr lang="en-US" sz="2400" dirty="0" smtClean="0"/>
              <a:t>spaced seed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of length </a:t>
            </a:r>
            <a:r>
              <a:rPr lang="en-US" sz="2400" i="1" dirty="0"/>
              <a:t>l </a:t>
            </a:r>
            <a:r>
              <a:rPr lang="en-US" sz="2400" dirty="0"/>
              <a:t>if 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i</a:t>
            </a:r>
            <a:r>
              <a:rPr lang="en-US" sz="2400" i="1" dirty="0"/>
              <a:t>=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each matching position </a:t>
            </a:r>
            <a:r>
              <a:rPr lang="en-US" sz="2400" i="1" dirty="0" smtClean="0"/>
              <a:t>I </a:t>
            </a:r>
            <a:r>
              <a:rPr lang="en-US" sz="2400" dirty="0" smtClean="0"/>
              <a:t>in </a:t>
            </a:r>
            <a:r>
              <a:rPr lang="en-US" sz="2400" i="1" dirty="0" smtClean="0"/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2" grpId="1" animBg="1"/>
      <p:bldP spid="13" grpId="0" animBg="1"/>
      <p:bldP spid="13" grpId="1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Family: set of homologous repeats</a:t>
            </a:r>
          </a:p>
          <a:p>
            <a:pPr lvl="1"/>
            <a:r>
              <a:rPr lang="en-US" dirty="0" smtClean="0"/>
              <a:t>All copied from same source but:</a:t>
            </a:r>
          </a:p>
          <a:p>
            <a:pPr lvl="2"/>
            <a:r>
              <a:rPr lang="en-US" dirty="0" smtClean="0"/>
              <a:t>May be copied in fragments</a:t>
            </a:r>
          </a:p>
          <a:p>
            <a:pPr lvl="2"/>
            <a:r>
              <a:rPr lang="en-US" dirty="0" smtClean="0"/>
              <a:t>Copy mechanism susceptible to errors</a:t>
            </a:r>
          </a:p>
          <a:p>
            <a:pPr lvl="2"/>
            <a:r>
              <a:rPr lang="en-US" dirty="0" smtClean="0"/>
              <a:t>Fragments susceptible to base changes (substitutions,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Copied fragments occasionally carry extra data</a:t>
            </a:r>
          </a:p>
          <a:p>
            <a:r>
              <a:rPr lang="en-US" dirty="0" smtClean="0"/>
              <a:t>Consensus sequence: estimate of full family ancestral sequence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An </a:t>
            </a:r>
            <a:r>
              <a:rPr lang="en-US" dirty="0" err="1" smtClean="0"/>
              <a:t>unannotated</a:t>
            </a:r>
            <a:r>
              <a:rPr lang="en-US" dirty="0" smtClean="0"/>
              <a:t> (large) genomic sequence</a:t>
            </a:r>
          </a:p>
          <a:p>
            <a:r>
              <a:rPr lang="en-US" dirty="0" smtClean="0"/>
              <a:t>Goal: Find every subsequence of length at least </a:t>
            </a:r>
            <a:r>
              <a:rPr lang="en-US" i="1" dirty="0" smtClean="0"/>
              <a:t>l</a:t>
            </a:r>
            <a:r>
              <a:rPr lang="en-US" dirty="0" smtClean="0"/>
              <a:t> that has at least </a:t>
            </a:r>
            <a:r>
              <a:rPr lang="en-US" i="1" dirty="0" smtClean="0"/>
              <a:t>f</a:t>
            </a:r>
            <a:r>
              <a:rPr lang="en-US" dirty="0" smtClean="0"/>
              <a:t> “high-scoring” matches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335099"/>
              </p:ext>
            </p:extLst>
          </p:nvPr>
        </p:nvGraphicFramePr>
        <p:xfrm>
          <a:off x="1524000" y="212557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 </a:t>
            </a:r>
            <a:r>
              <a:rPr lang="en-US" dirty="0" smtClean="0"/>
              <a:t>and frequency threshold </a:t>
            </a:r>
            <a:r>
              <a:rPr lang="en-US" i="1" dirty="0" smtClean="0"/>
              <a:t>f</a:t>
            </a:r>
            <a:r>
              <a:rPr lang="en-US" dirty="0" smtClean="0"/>
              <a:t>, 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990000"/>
                </a:solidFill>
              </a:rPr>
              <a:t>length</a:t>
            </a:r>
            <a:r>
              <a:rPr lang="en-US" dirty="0" smtClean="0"/>
              <a:t> at least </a:t>
            </a:r>
            <a:r>
              <a:rPr lang="en-US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990000"/>
                </a:solidFill>
              </a:rPr>
              <a:t>frequency</a:t>
            </a:r>
            <a:r>
              <a:rPr lang="en-US" dirty="0" smtClean="0"/>
              <a:t> at least </a:t>
            </a:r>
            <a:r>
              <a:rPr lang="en-US" i="1" dirty="0" smtClean="0">
                <a:solidFill>
                  <a:srgbClr val="990000"/>
                </a:solidFill>
              </a:rPr>
              <a:t>f</a:t>
            </a:r>
            <a:endParaRPr lang="en-US" i="1" dirty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</a:t>
            </a:r>
            <a:r>
              <a:rPr lang="en-US" dirty="0" smtClean="0">
                <a:solidFill>
                  <a:srgbClr val="990000"/>
                </a:solidFill>
              </a:rPr>
              <a:t>independently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/>
                </a:solidFill>
              </a:rPr>
              <a:t>maximal</a:t>
            </a:r>
            <a:r>
              <a:rPr lang="en-US" dirty="0" smtClean="0"/>
              <a:t> 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83249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135</TotalTime>
  <Words>691</Words>
  <Application>Microsoft Macintosh PowerPoint</Application>
  <PresentationFormat>On-screen Show (4:3)</PresentationFormat>
  <Paragraphs>102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Fast genome‐wide de novo identification of elementary repeats</vt:lpstr>
      <vt:lpstr>Genomic Repeats</vt:lpstr>
      <vt:lpstr>Transposable Element Families</vt:lpstr>
      <vt:lpstr>De Novo Repeat Finding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&lt;Example&gt;</vt:lpstr>
      <vt:lpstr>Augmentation:  Spaced Seeds</vt:lpstr>
      <vt:lpstr>Matching W.R.T. A Spaced Seed</vt:lpstr>
      <vt:lpstr>Choice of Spaced Seed Matters</vt:lpstr>
      <vt:lpstr>Frequency W.R.T. a Spaced Seed</vt:lpstr>
      <vt:lpstr>Approximate Elementary Repeat </vt:lpstr>
      <vt:lpstr>RAIDER Approach Augmented with Spaced Seeds</vt:lpstr>
      <vt:lpstr>Results: Resource Consumption</vt:lpstr>
      <vt:lpstr>Results: Consensus Coverage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16</cp:revision>
  <dcterms:created xsi:type="dcterms:W3CDTF">2015-05-11T20:35:58Z</dcterms:created>
  <dcterms:modified xsi:type="dcterms:W3CDTF">2015-05-11T22:52:15Z</dcterms:modified>
</cp:coreProperties>
</file>