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55"/>
  </p:notesMasterIdLst>
  <p:sldIdLst>
    <p:sldId id="256" r:id="rId2"/>
    <p:sldId id="258" r:id="rId3"/>
    <p:sldId id="271" r:id="rId4"/>
    <p:sldId id="297" r:id="rId5"/>
    <p:sldId id="260" r:id="rId6"/>
    <p:sldId id="259" r:id="rId7"/>
    <p:sldId id="292" r:id="rId8"/>
    <p:sldId id="300" r:id="rId9"/>
    <p:sldId id="302" r:id="rId10"/>
    <p:sldId id="303" r:id="rId11"/>
    <p:sldId id="304" r:id="rId12"/>
    <p:sldId id="305" r:id="rId13"/>
    <p:sldId id="306" r:id="rId14"/>
    <p:sldId id="273" r:id="rId15"/>
    <p:sldId id="261" r:id="rId16"/>
    <p:sldId id="262" r:id="rId17"/>
    <p:sldId id="276" r:id="rId18"/>
    <p:sldId id="350" r:id="rId19"/>
    <p:sldId id="349" r:id="rId20"/>
    <p:sldId id="351" r:id="rId21"/>
    <p:sldId id="352" r:id="rId22"/>
    <p:sldId id="358" r:id="rId23"/>
    <p:sldId id="282" r:id="rId24"/>
    <p:sldId id="265" r:id="rId25"/>
    <p:sldId id="267" r:id="rId26"/>
    <p:sldId id="268" r:id="rId27"/>
    <p:sldId id="283" r:id="rId28"/>
    <p:sldId id="284" r:id="rId29"/>
    <p:sldId id="269" r:id="rId30"/>
    <p:sldId id="266" r:id="rId31"/>
    <p:sldId id="270" r:id="rId32"/>
    <p:sldId id="285" r:id="rId33"/>
    <p:sldId id="338" r:id="rId34"/>
    <p:sldId id="353" r:id="rId35"/>
    <p:sldId id="355" r:id="rId36"/>
    <p:sldId id="340" r:id="rId37"/>
    <p:sldId id="356" r:id="rId38"/>
    <p:sldId id="357" r:id="rId39"/>
    <p:sldId id="359" r:id="rId40"/>
    <p:sldId id="361" r:id="rId41"/>
    <p:sldId id="360" r:id="rId42"/>
    <p:sldId id="363" r:id="rId43"/>
    <p:sldId id="347" r:id="rId44"/>
    <p:sldId id="365" r:id="rId45"/>
    <p:sldId id="369" r:id="rId46"/>
    <p:sldId id="367" r:id="rId47"/>
    <p:sldId id="348" r:id="rId48"/>
    <p:sldId id="263" r:id="rId49"/>
    <p:sldId id="372" r:id="rId50"/>
    <p:sldId id="272" r:id="rId51"/>
    <p:sldId id="371" r:id="rId52"/>
    <p:sldId id="370" r:id="rId53"/>
    <p:sldId id="29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33CC"/>
    <a:srgbClr val="00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0" autoAdjust="0"/>
  </p:normalViewPr>
  <p:slideViewPr>
    <p:cSldViewPr snapToGrid="0" snapToObjects="1">
      <p:cViewPr>
        <p:scale>
          <a:sx n="95" d="100"/>
          <a:sy n="95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DF05C36A-D09F-1148-8E77-4A093A1D22C9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C3A734E0-DAF7-6A44-A0EB-6BDFEFC00B88}" type="parTrans" cxnId="{68C34FE1-0394-1345-9772-252E7E02B3F8}">
      <dgm:prSet/>
      <dgm:spPr/>
      <dgm:t>
        <a:bodyPr/>
        <a:lstStyle/>
        <a:p>
          <a:endParaRPr lang="en-US"/>
        </a:p>
      </dgm:t>
    </dgm:pt>
    <dgm:pt modelId="{5C3D625E-C0EA-E74E-8173-7555BA2164C3}" type="sibTrans" cxnId="{68C34FE1-0394-1345-9772-252E7E02B3F8}">
      <dgm:prSet/>
      <dgm:spPr/>
      <dgm:t>
        <a:bodyPr/>
        <a:lstStyle/>
        <a:p>
          <a:endParaRPr lang="en-US"/>
        </a:p>
      </dgm:t>
    </dgm:pt>
    <dgm:pt modelId="{90E5CA11-1DD8-3841-96F3-3ED50F6FB0F0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968BCE58-9600-8148-A588-15894E32CD3B}" type="parTrans" cxnId="{C31216B9-FEDC-3444-B752-3D4BF6F5C463}">
      <dgm:prSet/>
      <dgm:spPr/>
      <dgm:t>
        <a:bodyPr/>
        <a:lstStyle/>
        <a:p>
          <a:endParaRPr lang="en-US"/>
        </a:p>
      </dgm:t>
    </dgm:pt>
    <dgm:pt modelId="{121AF7DA-41E7-E048-938B-FC2E66A392BF}" type="sibTrans" cxnId="{C31216B9-FEDC-3444-B752-3D4BF6F5C463}">
      <dgm:prSet/>
      <dgm:spPr/>
      <dgm:t>
        <a:bodyPr/>
        <a:lstStyle/>
        <a:p>
          <a:endParaRPr lang="en-US"/>
        </a:p>
      </dgm:t>
    </dgm:pt>
    <dgm:pt modelId="{9687C21F-53A3-3C4D-8115-3501E8FE720E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71D6D53E-EE24-9542-9E44-72EC7A77D18D}" type="parTrans" cxnId="{34B39A6D-6762-A247-BDD1-C4C6DBE88532}">
      <dgm:prSet/>
      <dgm:spPr/>
      <dgm:t>
        <a:bodyPr/>
        <a:lstStyle/>
        <a:p>
          <a:endParaRPr lang="en-US"/>
        </a:p>
      </dgm:t>
    </dgm:pt>
    <dgm:pt modelId="{ACB6CE65-9ABD-6343-97A1-EA24C8AEB0BA}" type="sibTrans" cxnId="{34B39A6D-6762-A247-BDD1-C4C6DBE88532}">
      <dgm:prSet/>
      <dgm:spPr/>
      <dgm:t>
        <a:bodyPr/>
        <a:lstStyle/>
        <a:p>
          <a:endParaRPr lang="en-US"/>
        </a:p>
      </dgm:t>
    </dgm:pt>
    <dgm:pt modelId="{C6D917C7-AC56-AB41-9C76-EE6544A4CB80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106648B6-DBE3-F94D-A383-0C205A8D3A86}" type="parTrans" cxnId="{57FF57C5-20D2-3F4E-B09E-F1C0542DE333}">
      <dgm:prSet/>
      <dgm:spPr/>
      <dgm:t>
        <a:bodyPr/>
        <a:lstStyle/>
        <a:p>
          <a:endParaRPr lang="en-US"/>
        </a:p>
      </dgm:t>
    </dgm:pt>
    <dgm:pt modelId="{B1F177AF-5DA3-9C4B-B412-6B4477AE37F0}" type="sibTrans" cxnId="{57FF57C5-20D2-3F4E-B09E-F1C0542DE333}">
      <dgm:prSet/>
      <dgm:spPr/>
      <dgm:t>
        <a:bodyPr/>
        <a:lstStyle/>
        <a:p>
          <a:endParaRPr lang="en-US"/>
        </a:p>
      </dgm:t>
    </dgm:pt>
    <dgm:pt modelId="{6F5BC790-7A84-8F49-B120-1FDD5475399A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845F617E-1F20-1447-9E83-774A795E5370}" type="parTrans" cxnId="{36E9D752-6741-6046-9278-23C5AD8364BE}">
      <dgm:prSet/>
      <dgm:spPr/>
      <dgm:t>
        <a:bodyPr/>
        <a:lstStyle/>
        <a:p>
          <a:endParaRPr lang="en-US"/>
        </a:p>
      </dgm:t>
    </dgm:pt>
    <dgm:pt modelId="{05AEED10-56D0-B448-800D-BFFCDE26C1C9}" type="sibTrans" cxnId="{36E9D752-6741-6046-9278-23C5AD8364BE}">
      <dgm:prSet/>
      <dgm:spPr/>
      <dgm:t>
        <a:bodyPr/>
        <a:lstStyle/>
        <a:p>
          <a:endParaRPr lang="en-US"/>
        </a:p>
      </dgm:t>
    </dgm:pt>
    <dgm:pt modelId="{947E558C-D3E5-FB4C-B2BF-8304A4D924CB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07EF9666-1858-454B-8E63-ABAF7FB51994}" type="parTrans" cxnId="{190A7539-D5B1-F74B-B2C1-A6FADC025407}">
      <dgm:prSet/>
      <dgm:spPr/>
      <dgm:t>
        <a:bodyPr/>
        <a:lstStyle/>
        <a:p>
          <a:endParaRPr lang="en-US"/>
        </a:p>
      </dgm:t>
    </dgm:pt>
    <dgm:pt modelId="{5AEBAF17-F3A7-8E4F-B287-B2AD95C43C24}" type="sibTrans" cxnId="{190A7539-D5B1-F74B-B2C1-A6FADC025407}">
      <dgm:prSet/>
      <dgm:spPr/>
      <dgm:t>
        <a:bodyPr/>
        <a:lstStyle/>
        <a:p>
          <a:endParaRPr lang="en-US"/>
        </a:p>
      </dgm:t>
    </dgm:pt>
    <dgm:pt modelId="{044C3D86-6339-9C4B-896C-89F8D7006065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DA2130BB-381F-E941-8F9F-6C4F84C65D9B}" type="parTrans" cxnId="{F3FD91FD-DF92-2B4A-AB89-C27555B18E62}">
      <dgm:prSet/>
      <dgm:spPr/>
      <dgm:t>
        <a:bodyPr/>
        <a:lstStyle/>
        <a:p>
          <a:endParaRPr lang="en-US"/>
        </a:p>
      </dgm:t>
    </dgm:pt>
    <dgm:pt modelId="{665826CE-2DB2-7E4B-9FE3-67178668743E}" type="sibTrans" cxnId="{F3FD91FD-DF92-2B4A-AB89-C27555B18E62}">
      <dgm:prSet/>
      <dgm:spPr/>
      <dgm:t>
        <a:bodyPr/>
        <a:lstStyle/>
        <a:p>
          <a:endParaRPr lang="en-US"/>
        </a:p>
      </dgm:t>
    </dgm:pt>
    <dgm:pt modelId="{B46FF75E-55F8-9C40-BDF6-4FE456D6A4C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AB16912-B55C-F847-9A85-CB057F944F17}" type="parTrans" cxnId="{0CE87031-BB6A-B749-AA99-F6ED4BEC3BA3}">
      <dgm:prSet/>
      <dgm:spPr/>
      <dgm:t>
        <a:bodyPr/>
        <a:lstStyle/>
        <a:p>
          <a:endParaRPr lang="en-US"/>
        </a:p>
      </dgm:t>
    </dgm:pt>
    <dgm:pt modelId="{1E31674D-8BE5-C84C-957E-D1E2240513C7}" type="sibTrans" cxnId="{0CE87031-BB6A-B749-AA99-F6ED4BEC3BA3}">
      <dgm:prSet/>
      <dgm:spPr/>
      <dgm:t>
        <a:bodyPr/>
        <a:lstStyle/>
        <a:p>
          <a:endParaRPr lang="en-US"/>
        </a:p>
      </dgm:t>
    </dgm:pt>
    <dgm:pt modelId="{5516BD02-C333-D243-B25F-2011206840F4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CAAB1463-F3DF-D546-A7AB-64A5FB9CA491}" type="parTrans" cxnId="{57B3C366-9629-1C4F-B728-8F6976F942E7}">
      <dgm:prSet/>
      <dgm:spPr/>
      <dgm:t>
        <a:bodyPr/>
        <a:lstStyle/>
        <a:p>
          <a:endParaRPr lang="en-US"/>
        </a:p>
      </dgm:t>
    </dgm:pt>
    <dgm:pt modelId="{2EBE487D-5886-1B4C-A9B8-17EDC73FB442}" type="sibTrans" cxnId="{57B3C366-9629-1C4F-B728-8F6976F942E7}">
      <dgm:prSet/>
      <dgm:spPr/>
      <dgm:t>
        <a:bodyPr/>
        <a:lstStyle/>
        <a:p>
          <a:endParaRPr lang="en-US"/>
        </a:p>
      </dgm:t>
    </dgm:pt>
    <dgm:pt modelId="{ECC6BF60-D4BB-7F4A-9D6D-6E9AF8D76B72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418B37BB-3358-914D-89DA-B8AB642E3D2F}" type="parTrans" cxnId="{FE2656BB-9B41-7144-81CE-57081A9981CD}">
      <dgm:prSet/>
      <dgm:spPr/>
      <dgm:t>
        <a:bodyPr/>
        <a:lstStyle/>
        <a:p>
          <a:endParaRPr lang="en-US"/>
        </a:p>
      </dgm:t>
    </dgm:pt>
    <dgm:pt modelId="{9A987A39-CCDE-3541-AAB9-82D0C4FD09FB}" type="sibTrans" cxnId="{FE2656BB-9B41-7144-81CE-57081A9981CD}">
      <dgm:prSet/>
      <dgm:spPr/>
      <dgm:t>
        <a:bodyPr/>
        <a:lstStyle/>
        <a:p>
          <a:endParaRPr lang="en-US"/>
        </a:p>
      </dgm:t>
    </dgm:pt>
    <dgm:pt modelId="{E297DC01-B8B6-524D-B5E4-32A938DE3607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3E6E2221-881C-E947-BD10-0B391EEDBD1C}" type="parTrans" cxnId="{9B2C9DED-26BC-A04A-8EAD-753CEB2E8C7A}">
      <dgm:prSet/>
      <dgm:spPr/>
      <dgm:t>
        <a:bodyPr/>
        <a:lstStyle/>
        <a:p>
          <a:endParaRPr lang="en-US"/>
        </a:p>
      </dgm:t>
    </dgm:pt>
    <dgm:pt modelId="{55C74465-F803-6547-BAA8-886C1470609E}" type="sibTrans" cxnId="{9B2C9DED-26BC-A04A-8EAD-753CEB2E8C7A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0C8FC723-53B1-B34A-94EA-9B1FBD1E744B}" type="pres">
      <dgm:prSet presAssocID="{C3A734E0-DAF7-6A44-A0EB-6BDFEFC00B88}" presName="Name13" presStyleLbl="parChTrans1D2" presStyleIdx="0" presStyleCnt="9"/>
      <dgm:spPr/>
      <dgm:t>
        <a:bodyPr/>
        <a:lstStyle/>
        <a:p>
          <a:endParaRPr lang="en-US"/>
        </a:p>
      </dgm:t>
    </dgm:pt>
    <dgm:pt modelId="{E90098B1-EC08-7D49-A9C1-BE36B1F1DE74}" type="pres">
      <dgm:prSet presAssocID="{DF05C36A-D09F-1148-8E77-4A093A1D22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3926-A20A-5A4A-B80C-0306F3A76F39}" type="pres">
      <dgm:prSet presAssocID="{968BCE58-9600-8148-A588-15894E32CD3B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5687120-E3FE-974E-A02E-7778CEC4C1ED}" type="pres">
      <dgm:prSet presAssocID="{90E5CA11-1DD8-3841-96F3-3ED50F6FB0F0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6E51-22E1-6E48-B1D7-BFCF153D0F4F}" type="pres">
      <dgm:prSet presAssocID="{71D6D53E-EE24-9542-9E44-72EC7A77D18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E41BC85A-4532-5941-8D5F-1719BF2BCE42}" type="pres">
      <dgm:prSet presAssocID="{9687C21F-53A3-3C4D-8115-3501E8FE720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F97-CB9F-CF41-AC74-B3EFD1659AE0}" type="pres">
      <dgm:prSet presAssocID="{C6D917C7-AC56-AB41-9C76-EE6544A4CB80}" presName="root" presStyleCnt="0"/>
      <dgm:spPr/>
    </dgm:pt>
    <dgm:pt modelId="{EE88B872-0B09-554D-B835-A2086D3DD88B}" type="pres">
      <dgm:prSet presAssocID="{C6D917C7-AC56-AB41-9C76-EE6544A4CB80}" presName="rootComposite" presStyleCnt="0"/>
      <dgm:spPr/>
    </dgm:pt>
    <dgm:pt modelId="{A3071B09-4DA8-BD43-8B95-7D8E00391940}" type="pres">
      <dgm:prSet presAssocID="{C6D917C7-AC56-AB41-9C76-EE6544A4CB80}" presName="rootText" presStyleLbl="node1" presStyleIdx="1" presStyleCnt="3"/>
      <dgm:spPr/>
      <dgm:t>
        <a:bodyPr/>
        <a:lstStyle/>
        <a:p>
          <a:endParaRPr lang="en-US"/>
        </a:p>
      </dgm:t>
    </dgm:pt>
    <dgm:pt modelId="{DA7FDC02-678B-CD46-8623-72C570F75C4C}" type="pres">
      <dgm:prSet presAssocID="{C6D917C7-AC56-AB41-9C76-EE6544A4CB80}" presName="rootConnector" presStyleLbl="node1" presStyleIdx="1" presStyleCnt="3"/>
      <dgm:spPr/>
      <dgm:t>
        <a:bodyPr/>
        <a:lstStyle/>
        <a:p>
          <a:endParaRPr lang="en-US"/>
        </a:p>
      </dgm:t>
    </dgm:pt>
    <dgm:pt modelId="{4D587128-5BB2-4149-9D6D-7480C50ADA4B}" type="pres">
      <dgm:prSet presAssocID="{C6D917C7-AC56-AB41-9C76-EE6544A4CB80}" presName="childShape" presStyleCnt="0"/>
      <dgm:spPr/>
    </dgm:pt>
    <dgm:pt modelId="{A3FB40EA-82D9-6949-B5D5-9C4563ABBAAB}" type="pres">
      <dgm:prSet presAssocID="{845F617E-1F20-1447-9E83-774A795E5370}" presName="Name13" presStyleLbl="parChTrans1D2" presStyleIdx="3" presStyleCnt="9"/>
      <dgm:spPr/>
      <dgm:t>
        <a:bodyPr/>
        <a:lstStyle/>
        <a:p>
          <a:endParaRPr lang="en-US"/>
        </a:p>
      </dgm:t>
    </dgm:pt>
    <dgm:pt modelId="{C0CA8EFF-737D-4C4C-A0A6-74E136539A2B}" type="pres">
      <dgm:prSet presAssocID="{6F5BC790-7A84-8F49-B120-1FDD5475399A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5954-5D80-9D4F-BA11-D037F8A21F77}" type="pres">
      <dgm:prSet presAssocID="{07EF9666-1858-454B-8E63-ABAF7FB51994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4A480FD-6925-2C4E-BD05-A23A1B591646}" type="pres">
      <dgm:prSet presAssocID="{947E558C-D3E5-FB4C-B2BF-8304A4D924C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0B788-AF1B-0A41-BE29-22D8F1A7AEFA}" type="pres">
      <dgm:prSet presAssocID="{DA2130BB-381F-E941-8F9F-6C4F84C65D9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D19B2DD-267F-144E-84E5-BE05CD97D232}" type="pres">
      <dgm:prSet presAssocID="{044C3D86-6339-9C4B-896C-89F8D70060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C697-727F-3144-BA25-15A0AAB0958E}" type="pres">
      <dgm:prSet presAssocID="{B46FF75E-55F8-9C40-BDF6-4FE456D6A4CB}" presName="root" presStyleCnt="0"/>
      <dgm:spPr/>
    </dgm:pt>
    <dgm:pt modelId="{0196075A-F575-DD44-94A4-F83F8536AB26}" type="pres">
      <dgm:prSet presAssocID="{B46FF75E-55F8-9C40-BDF6-4FE456D6A4CB}" presName="rootComposite" presStyleCnt="0"/>
      <dgm:spPr/>
    </dgm:pt>
    <dgm:pt modelId="{313F1C53-4DE8-7244-86EA-F5A2704DD587}" type="pres">
      <dgm:prSet presAssocID="{B46FF75E-55F8-9C40-BDF6-4FE456D6A4CB}" presName="rootText" presStyleLbl="node1" presStyleIdx="2" presStyleCnt="3"/>
      <dgm:spPr/>
      <dgm:t>
        <a:bodyPr/>
        <a:lstStyle/>
        <a:p>
          <a:endParaRPr lang="en-US"/>
        </a:p>
      </dgm:t>
    </dgm:pt>
    <dgm:pt modelId="{76742B71-E531-3B40-BCCB-9AF4662CE0CE}" type="pres">
      <dgm:prSet presAssocID="{B46FF75E-55F8-9C40-BDF6-4FE456D6A4CB}" presName="rootConnector" presStyleLbl="node1" presStyleIdx="2" presStyleCnt="3"/>
      <dgm:spPr/>
      <dgm:t>
        <a:bodyPr/>
        <a:lstStyle/>
        <a:p>
          <a:endParaRPr lang="en-US"/>
        </a:p>
      </dgm:t>
    </dgm:pt>
    <dgm:pt modelId="{4D841385-DC6F-384D-8E04-FC013C647E54}" type="pres">
      <dgm:prSet presAssocID="{B46FF75E-55F8-9C40-BDF6-4FE456D6A4CB}" presName="childShape" presStyleCnt="0"/>
      <dgm:spPr/>
    </dgm:pt>
    <dgm:pt modelId="{DE346E6D-F19A-2749-A20B-69D1DDDBED31}" type="pres">
      <dgm:prSet presAssocID="{CAAB1463-F3DF-D546-A7AB-64A5FB9CA49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84DEA11-6EDA-634E-996A-B8043B565DA8}" type="pres">
      <dgm:prSet presAssocID="{5516BD02-C333-D243-B25F-2011206840F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F26D-84D7-D74B-96A7-7827E6B6D7DF}" type="pres">
      <dgm:prSet presAssocID="{418B37BB-3358-914D-89DA-B8AB642E3D2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C03714FF-7844-394D-AB38-ABC709F765B6}" type="pres">
      <dgm:prSet presAssocID="{ECC6BF60-D4BB-7F4A-9D6D-6E9AF8D76B72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F192-F78A-B34D-AC27-FDD885815296}" type="pres">
      <dgm:prSet presAssocID="{3E6E2221-881C-E947-BD10-0B391EEDBD1C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6B39C7E-A820-B94F-A550-E431ADCCE05B}" type="pres">
      <dgm:prSet presAssocID="{E297DC01-B8B6-524D-B5E4-32A938DE3607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87031-BB6A-B749-AA99-F6ED4BEC3BA3}" srcId="{EE7ED4A5-36A2-D342-9D65-825850484F33}" destId="{B46FF75E-55F8-9C40-BDF6-4FE456D6A4CB}" srcOrd="2" destOrd="0" parTransId="{DAB16912-B55C-F847-9A85-CB057F944F17}" sibTransId="{1E31674D-8BE5-C84C-957E-D1E2240513C7}"/>
    <dgm:cxn modelId="{F03CB300-C10E-6B44-9417-A17B7119B4A1}" type="presOf" srcId="{90E5CA11-1DD8-3841-96F3-3ED50F6FB0F0}" destId="{15687120-E3FE-974E-A02E-7778CEC4C1ED}" srcOrd="0" destOrd="0" presId="urn:microsoft.com/office/officeart/2005/8/layout/hierarchy3"/>
    <dgm:cxn modelId="{F3FD91FD-DF92-2B4A-AB89-C27555B18E62}" srcId="{C6D917C7-AC56-AB41-9C76-EE6544A4CB80}" destId="{044C3D86-6339-9C4B-896C-89F8D7006065}" srcOrd="2" destOrd="0" parTransId="{DA2130BB-381F-E941-8F9F-6C4F84C65D9B}" sibTransId="{665826CE-2DB2-7E4B-9FE3-67178668743E}"/>
    <dgm:cxn modelId="{D554EB38-DA6C-4444-AB39-90C7F87FA415}" type="presOf" srcId="{C6D917C7-AC56-AB41-9C76-EE6544A4CB80}" destId="{A3071B09-4DA8-BD43-8B95-7D8E00391940}" srcOrd="0" destOrd="0" presId="urn:microsoft.com/office/officeart/2005/8/layout/hierarchy3"/>
    <dgm:cxn modelId="{14626B8F-A2CF-6849-AB6B-E083A3E292FB}" type="presOf" srcId="{DA2130BB-381F-E941-8F9F-6C4F84C65D9B}" destId="{1410B788-AF1B-0A41-BE29-22D8F1A7AEFA}" srcOrd="0" destOrd="0" presId="urn:microsoft.com/office/officeart/2005/8/layout/hierarchy3"/>
    <dgm:cxn modelId="{9713923E-764D-C54F-AF7F-F350E27C034D}" type="presOf" srcId="{CAAB1463-F3DF-D546-A7AB-64A5FB9CA491}" destId="{DE346E6D-F19A-2749-A20B-69D1DDDBED31}" srcOrd="0" destOrd="0" presId="urn:microsoft.com/office/officeart/2005/8/layout/hierarchy3"/>
    <dgm:cxn modelId="{B04452AE-1B81-4345-8FB5-01A80B470FA8}" type="presOf" srcId="{B46FF75E-55F8-9C40-BDF6-4FE456D6A4CB}" destId="{313F1C53-4DE8-7244-86EA-F5A2704DD587}" srcOrd="0" destOrd="0" presId="urn:microsoft.com/office/officeart/2005/8/layout/hierarchy3"/>
    <dgm:cxn modelId="{57B3C366-9629-1C4F-B728-8F6976F942E7}" srcId="{B46FF75E-55F8-9C40-BDF6-4FE456D6A4CB}" destId="{5516BD02-C333-D243-B25F-2011206840F4}" srcOrd="0" destOrd="0" parTransId="{CAAB1463-F3DF-D546-A7AB-64A5FB9CA491}" sibTransId="{2EBE487D-5886-1B4C-A9B8-17EDC73FB442}"/>
    <dgm:cxn modelId="{03B017A1-5487-9941-866F-AA33F4C2EAB8}" type="presOf" srcId="{C6D917C7-AC56-AB41-9C76-EE6544A4CB80}" destId="{DA7FDC02-678B-CD46-8623-72C570F75C4C}" srcOrd="1" destOrd="0" presId="urn:microsoft.com/office/officeart/2005/8/layout/hierarchy3"/>
    <dgm:cxn modelId="{C31216B9-FEDC-3444-B752-3D4BF6F5C463}" srcId="{1D7CD905-2134-6941-A180-A2BCB496725F}" destId="{90E5CA11-1DD8-3841-96F3-3ED50F6FB0F0}" srcOrd="1" destOrd="0" parTransId="{968BCE58-9600-8148-A588-15894E32CD3B}" sibTransId="{121AF7DA-41E7-E048-938B-FC2E66A392BF}"/>
    <dgm:cxn modelId="{FE2656BB-9B41-7144-81CE-57081A9981CD}" srcId="{B46FF75E-55F8-9C40-BDF6-4FE456D6A4CB}" destId="{ECC6BF60-D4BB-7F4A-9D6D-6E9AF8D76B72}" srcOrd="1" destOrd="0" parTransId="{418B37BB-3358-914D-89DA-B8AB642E3D2F}" sibTransId="{9A987A39-CCDE-3541-AAB9-82D0C4FD09FB}"/>
    <dgm:cxn modelId="{E26449F3-A149-584A-B8E8-A7E2DBCDACE7}" type="presOf" srcId="{C3A734E0-DAF7-6A44-A0EB-6BDFEFC00B88}" destId="{0C8FC723-53B1-B34A-94EA-9B1FBD1E744B}" srcOrd="0" destOrd="0" presId="urn:microsoft.com/office/officeart/2005/8/layout/hierarchy3"/>
    <dgm:cxn modelId="{94B9B836-B979-004A-A8FC-6C2638CDED08}" type="presOf" srcId="{947E558C-D3E5-FB4C-B2BF-8304A4D924CB}" destId="{F4A480FD-6925-2C4E-BD05-A23A1B591646}" srcOrd="0" destOrd="0" presId="urn:microsoft.com/office/officeart/2005/8/layout/hierarchy3"/>
    <dgm:cxn modelId="{D21B9751-2018-0A43-BD56-B48EAAFA4739}" type="presOf" srcId="{044C3D86-6339-9C4B-896C-89F8D7006065}" destId="{ED19B2DD-267F-144E-84E5-BE05CD97D232}" srcOrd="0" destOrd="0" presId="urn:microsoft.com/office/officeart/2005/8/layout/hierarchy3"/>
    <dgm:cxn modelId="{E570E13F-4AED-A845-8352-C7551E4E3206}" type="presOf" srcId="{B46FF75E-55F8-9C40-BDF6-4FE456D6A4CB}" destId="{76742B71-E531-3B40-BCCB-9AF4662CE0CE}" srcOrd="1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004CC4B3-0A95-7F47-90F7-5FFA16830609}" type="presOf" srcId="{07EF9666-1858-454B-8E63-ABAF7FB51994}" destId="{E1F55954-5D80-9D4F-BA11-D037F8A21F77}" srcOrd="0" destOrd="0" presId="urn:microsoft.com/office/officeart/2005/8/layout/hierarchy3"/>
    <dgm:cxn modelId="{158B77B0-CA66-1948-A221-AF6300127257}" type="presOf" srcId="{845F617E-1F20-1447-9E83-774A795E5370}" destId="{A3FB40EA-82D9-6949-B5D5-9C4563ABBAAB}" srcOrd="0" destOrd="0" presId="urn:microsoft.com/office/officeart/2005/8/layout/hierarchy3"/>
    <dgm:cxn modelId="{36E9D752-6741-6046-9278-23C5AD8364BE}" srcId="{C6D917C7-AC56-AB41-9C76-EE6544A4CB80}" destId="{6F5BC790-7A84-8F49-B120-1FDD5475399A}" srcOrd="0" destOrd="0" parTransId="{845F617E-1F20-1447-9E83-774A795E5370}" sibTransId="{05AEED10-56D0-B448-800D-BFFCDE26C1C9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7A64041C-7C6D-8E47-884C-14360BDE6E31}" type="presOf" srcId="{E297DC01-B8B6-524D-B5E4-32A938DE3607}" destId="{46B39C7E-A820-B94F-A550-E431ADCCE05B}" srcOrd="0" destOrd="0" presId="urn:microsoft.com/office/officeart/2005/8/layout/hierarchy3"/>
    <dgm:cxn modelId="{984D2A7F-567E-7D4A-9D8F-77B5B5415EBE}" type="presOf" srcId="{3E6E2221-881C-E947-BD10-0B391EEDBD1C}" destId="{25EBF192-F78A-B34D-AC27-FDD885815296}" srcOrd="0" destOrd="0" presId="urn:microsoft.com/office/officeart/2005/8/layout/hierarchy3"/>
    <dgm:cxn modelId="{190A7539-D5B1-F74B-B2C1-A6FADC025407}" srcId="{C6D917C7-AC56-AB41-9C76-EE6544A4CB80}" destId="{947E558C-D3E5-FB4C-B2BF-8304A4D924CB}" srcOrd="1" destOrd="0" parTransId="{07EF9666-1858-454B-8E63-ABAF7FB51994}" sibTransId="{5AEBAF17-F3A7-8E4F-B287-B2AD95C43C24}"/>
    <dgm:cxn modelId="{68C34FE1-0394-1345-9772-252E7E02B3F8}" srcId="{1D7CD905-2134-6941-A180-A2BCB496725F}" destId="{DF05C36A-D09F-1148-8E77-4A093A1D22C9}" srcOrd="0" destOrd="0" parTransId="{C3A734E0-DAF7-6A44-A0EB-6BDFEFC00B88}" sibTransId="{5C3D625E-C0EA-E74E-8173-7555BA2164C3}"/>
    <dgm:cxn modelId="{3D7B21C4-8352-3340-B4EA-4345DDDAC1EC}" type="presOf" srcId="{71D6D53E-EE24-9542-9E44-72EC7A77D18D}" destId="{400C6E51-22E1-6E48-B1D7-BFCF153D0F4F}" srcOrd="0" destOrd="0" presId="urn:microsoft.com/office/officeart/2005/8/layout/hierarchy3"/>
    <dgm:cxn modelId="{57FF57C5-20D2-3F4E-B09E-F1C0542DE333}" srcId="{EE7ED4A5-36A2-D342-9D65-825850484F33}" destId="{C6D917C7-AC56-AB41-9C76-EE6544A4CB80}" srcOrd="1" destOrd="0" parTransId="{106648B6-DBE3-F94D-A383-0C205A8D3A86}" sibTransId="{B1F177AF-5DA3-9C4B-B412-6B4477AE37F0}"/>
    <dgm:cxn modelId="{6B7C7E6E-B290-DF47-9A16-137BF494EAE5}" type="presOf" srcId="{5516BD02-C333-D243-B25F-2011206840F4}" destId="{C84DEA11-6EDA-634E-996A-B8043B565DA8}" srcOrd="0" destOrd="0" presId="urn:microsoft.com/office/officeart/2005/8/layout/hierarchy3"/>
    <dgm:cxn modelId="{DDA9573F-DA3F-5542-A0C7-900ABBEB1410}" type="presOf" srcId="{6F5BC790-7A84-8F49-B120-1FDD5475399A}" destId="{C0CA8EFF-737D-4C4C-A0A6-74E136539A2B}" srcOrd="0" destOrd="0" presId="urn:microsoft.com/office/officeart/2005/8/layout/hierarchy3"/>
    <dgm:cxn modelId="{438A246D-C4CD-C84E-854A-C9EFC3F84195}" type="presOf" srcId="{418B37BB-3358-914D-89DA-B8AB642E3D2F}" destId="{ED5DF26D-84D7-D74B-96A7-7827E6B6D7DF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D9461EC0-F0DA-834F-855A-EC2A9F793E83}" type="presOf" srcId="{9687C21F-53A3-3C4D-8115-3501E8FE720E}" destId="{E41BC85A-4532-5941-8D5F-1719BF2BCE42}" srcOrd="0" destOrd="0" presId="urn:microsoft.com/office/officeart/2005/8/layout/hierarchy3"/>
    <dgm:cxn modelId="{34B39A6D-6762-A247-BDD1-C4C6DBE88532}" srcId="{1D7CD905-2134-6941-A180-A2BCB496725F}" destId="{9687C21F-53A3-3C4D-8115-3501E8FE720E}" srcOrd="2" destOrd="0" parTransId="{71D6D53E-EE24-9542-9E44-72EC7A77D18D}" sibTransId="{ACB6CE65-9ABD-6343-97A1-EA24C8AEB0BA}"/>
    <dgm:cxn modelId="{477EA89E-3772-EE45-B485-DF7928554166}" type="presOf" srcId="{968BCE58-9600-8148-A588-15894E32CD3B}" destId="{F6123926-A20A-5A4A-B80C-0306F3A76F39}" srcOrd="0" destOrd="0" presId="urn:microsoft.com/office/officeart/2005/8/layout/hierarchy3"/>
    <dgm:cxn modelId="{AFF5C4CE-F017-E440-B037-F65422EFB1D7}" type="presOf" srcId="{DF05C36A-D09F-1148-8E77-4A093A1D22C9}" destId="{E90098B1-EC08-7D49-A9C1-BE36B1F1DE74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09A24316-3884-CD42-9078-AD66B57A21A3}" type="presOf" srcId="{ECC6BF60-D4BB-7F4A-9D6D-6E9AF8D76B72}" destId="{C03714FF-7844-394D-AB38-ABC709F765B6}" srcOrd="0" destOrd="0" presId="urn:microsoft.com/office/officeart/2005/8/layout/hierarchy3"/>
    <dgm:cxn modelId="{9B2C9DED-26BC-A04A-8EAD-753CEB2E8C7A}" srcId="{B46FF75E-55F8-9C40-BDF6-4FE456D6A4CB}" destId="{E297DC01-B8B6-524D-B5E4-32A938DE3607}" srcOrd="2" destOrd="0" parTransId="{3E6E2221-881C-E947-BD10-0B391EEDBD1C}" sibTransId="{55C74465-F803-6547-BAA8-886C1470609E}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D8691AF6-4256-024E-A1B0-FA0A33D784B0}" type="presParOf" srcId="{15B2AC8C-C6BE-1C4B-9872-4F0736A91AA6}" destId="{0C8FC723-53B1-B34A-94EA-9B1FBD1E744B}" srcOrd="0" destOrd="0" presId="urn:microsoft.com/office/officeart/2005/8/layout/hierarchy3"/>
    <dgm:cxn modelId="{7A520995-7520-6544-A9E1-74756E03C7A2}" type="presParOf" srcId="{15B2AC8C-C6BE-1C4B-9872-4F0736A91AA6}" destId="{E90098B1-EC08-7D49-A9C1-BE36B1F1DE74}" srcOrd="1" destOrd="0" presId="urn:microsoft.com/office/officeart/2005/8/layout/hierarchy3"/>
    <dgm:cxn modelId="{8FA5FB9F-C181-2343-9474-653FF602FEEA}" type="presParOf" srcId="{15B2AC8C-C6BE-1C4B-9872-4F0736A91AA6}" destId="{F6123926-A20A-5A4A-B80C-0306F3A76F39}" srcOrd="2" destOrd="0" presId="urn:microsoft.com/office/officeart/2005/8/layout/hierarchy3"/>
    <dgm:cxn modelId="{84FE9F55-DEB8-C64F-A781-BB9B21FD4C08}" type="presParOf" srcId="{15B2AC8C-C6BE-1C4B-9872-4F0736A91AA6}" destId="{15687120-E3FE-974E-A02E-7778CEC4C1ED}" srcOrd="3" destOrd="0" presId="urn:microsoft.com/office/officeart/2005/8/layout/hierarchy3"/>
    <dgm:cxn modelId="{9BA5885E-F531-E245-A0FD-A78A757E4F91}" type="presParOf" srcId="{15B2AC8C-C6BE-1C4B-9872-4F0736A91AA6}" destId="{400C6E51-22E1-6E48-B1D7-BFCF153D0F4F}" srcOrd="4" destOrd="0" presId="urn:microsoft.com/office/officeart/2005/8/layout/hierarchy3"/>
    <dgm:cxn modelId="{F9F76A4C-6E32-EE4B-86AB-0AF4D6DEC760}" type="presParOf" srcId="{15B2AC8C-C6BE-1C4B-9872-4F0736A91AA6}" destId="{E41BC85A-4532-5941-8D5F-1719BF2BCE42}" srcOrd="5" destOrd="0" presId="urn:microsoft.com/office/officeart/2005/8/layout/hierarchy3"/>
    <dgm:cxn modelId="{A3F0F1AB-C997-EC48-8D18-2B019841757F}" type="presParOf" srcId="{5C2F9454-BA97-AE44-8FE8-AD4764E0C8E4}" destId="{91C19F97-CB9F-CF41-AC74-B3EFD1659AE0}" srcOrd="1" destOrd="0" presId="urn:microsoft.com/office/officeart/2005/8/layout/hierarchy3"/>
    <dgm:cxn modelId="{5BE374E9-AD60-924D-80EA-5A072A77C27C}" type="presParOf" srcId="{91C19F97-CB9F-CF41-AC74-B3EFD1659AE0}" destId="{EE88B872-0B09-554D-B835-A2086D3DD88B}" srcOrd="0" destOrd="0" presId="urn:microsoft.com/office/officeart/2005/8/layout/hierarchy3"/>
    <dgm:cxn modelId="{8243AC9D-F34D-D44D-85C1-8290D6DA91DC}" type="presParOf" srcId="{EE88B872-0B09-554D-B835-A2086D3DD88B}" destId="{A3071B09-4DA8-BD43-8B95-7D8E00391940}" srcOrd="0" destOrd="0" presId="urn:microsoft.com/office/officeart/2005/8/layout/hierarchy3"/>
    <dgm:cxn modelId="{10E32B50-139C-4D42-809A-7E0847FFBA0F}" type="presParOf" srcId="{EE88B872-0B09-554D-B835-A2086D3DD88B}" destId="{DA7FDC02-678B-CD46-8623-72C570F75C4C}" srcOrd="1" destOrd="0" presId="urn:microsoft.com/office/officeart/2005/8/layout/hierarchy3"/>
    <dgm:cxn modelId="{55AEE72D-0A3F-9A4A-BAF2-A453624C3157}" type="presParOf" srcId="{91C19F97-CB9F-CF41-AC74-B3EFD1659AE0}" destId="{4D587128-5BB2-4149-9D6D-7480C50ADA4B}" srcOrd="1" destOrd="0" presId="urn:microsoft.com/office/officeart/2005/8/layout/hierarchy3"/>
    <dgm:cxn modelId="{70E00A5F-059E-A145-B327-71895072F994}" type="presParOf" srcId="{4D587128-5BB2-4149-9D6D-7480C50ADA4B}" destId="{A3FB40EA-82D9-6949-B5D5-9C4563ABBAAB}" srcOrd="0" destOrd="0" presId="urn:microsoft.com/office/officeart/2005/8/layout/hierarchy3"/>
    <dgm:cxn modelId="{DD242EF2-FD41-0C4A-9F60-CB50DBE47948}" type="presParOf" srcId="{4D587128-5BB2-4149-9D6D-7480C50ADA4B}" destId="{C0CA8EFF-737D-4C4C-A0A6-74E136539A2B}" srcOrd="1" destOrd="0" presId="urn:microsoft.com/office/officeart/2005/8/layout/hierarchy3"/>
    <dgm:cxn modelId="{9714E910-EFED-7F49-80F8-B969DA60BAC0}" type="presParOf" srcId="{4D587128-5BB2-4149-9D6D-7480C50ADA4B}" destId="{E1F55954-5D80-9D4F-BA11-D037F8A21F77}" srcOrd="2" destOrd="0" presId="urn:microsoft.com/office/officeart/2005/8/layout/hierarchy3"/>
    <dgm:cxn modelId="{4CB06315-26E6-E54D-8861-7E51C98753F7}" type="presParOf" srcId="{4D587128-5BB2-4149-9D6D-7480C50ADA4B}" destId="{F4A480FD-6925-2C4E-BD05-A23A1B591646}" srcOrd="3" destOrd="0" presId="urn:microsoft.com/office/officeart/2005/8/layout/hierarchy3"/>
    <dgm:cxn modelId="{2B34C313-3E21-ED45-9A4F-B694BFCC3A32}" type="presParOf" srcId="{4D587128-5BB2-4149-9D6D-7480C50ADA4B}" destId="{1410B788-AF1B-0A41-BE29-22D8F1A7AEFA}" srcOrd="4" destOrd="0" presId="urn:microsoft.com/office/officeart/2005/8/layout/hierarchy3"/>
    <dgm:cxn modelId="{E9F37925-1871-C946-A1D6-0415691D22CB}" type="presParOf" srcId="{4D587128-5BB2-4149-9D6D-7480C50ADA4B}" destId="{ED19B2DD-267F-144E-84E5-BE05CD97D232}" srcOrd="5" destOrd="0" presId="urn:microsoft.com/office/officeart/2005/8/layout/hierarchy3"/>
    <dgm:cxn modelId="{9BB74251-6DFC-3A4E-AA0A-EB32EECFD55C}" type="presParOf" srcId="{5C2F9454-BA97-AE44-8FE8-AD4764E0C8E4}" destId="{2D4DC697-727F-3144-BA25-15A0AAB0958E}" srcOrd="2" destOrd="0" presId="urn:microsoft.com/office/officeart/2005/8/layout/hierarchy3"/>
    <dgm:cxn modelId="{E20B089B-BBF5-174E-AF0E-F2A2534E2492}" type="presParOf" srcId="{2D4DC697-727F-3144-BA25-15A0AAB0958E}" destId="{0196075A-F575-DD44-94A4-F83F8536AB26}" srcOrd="0" destOrd="0" presId="urn:microsoft.com/office/officeart/2005/8/layout/hierarchy3"/>
    <dgm:cxn modelId="{D7554C8E-A94A-5A43-9E74-63847C0F1473}" type="presParOf" srcId="{0196075A-F575-DD44-94A4-F83F8536AB26}" destId="{313F1C53-4DE8-7244-86EA-F5A2704DD587}" srcOrd="0" destOrd="0" presId="urn:microsoft.com/office/officeart/2005/8/layout/hierarchy3"/>
    <dgm:cxn modelId="{4B3D0CF0-F233-1B45-8597-80EC30044B91}" type="presParOf" srcId="{0196075A-F575-DD44-94A4-F83F8536AB26}" destId="{76742B71-E531-3B40-BCCB-9AF4662CE0CE}" srcOrd="1" destOrd="0" presId="urn:microsoft.com/office/officeart/2005/8/layout/hierarchy3"/>
    <dgm:cxn modelId="{AA0397CF-7A34-A94E-B11A-5B7C0B01B0DC}" type="presParOf" srcId="{2D4DC697-727F-3144-BA25-15A0AAB0958E}" destId="{4D841385-DC6F-384D-8E04-FC013C647E54}" srcOrd="1" destOrd="0" presId="urn:microsoft.com/office/officeart/2005/8/layout/hierarchy3"/>
    <dgm:cxn modelId="{CE925C57-4754-2045-B0F0-9946E37348A4}" type="presParOf" srcId="{4D841385-DC6F-384D-8E04-FC013C647E54}" destId="{DE346E6D-F19A-2749-A20B-69D1DDDBED31}" srcOrd="0" destOrd="0" presId="urn:microsoft.com/office/officeart/2005/8/layout/hierarchy3"/>
    <dgm:cxn modelId="{FBF2281D-981D-AB42-B668-46344DE962A8}" type="presParOf" srcId="{4D841385-DC6F-384D-8E04-FC013C647E54}" destId="{C84DEA11-6EDA-634E-996A-B8043B565DA8}" srcOrd="1" destOrd="0" presId="urn:microsoft.com/office/officeart/2005/8/layout/hierarchy3"/>
    <dgm:cxn modelId="{499363EF-A634-F04A-8880-347B69AE1421}" type="presParOf" srcId="{4D841385-DC6F-384D-8E04-FC013C647E54}" destId="{ED5DF26D-84D7-D74B-96A7-7827E6B6D7DF}" srcOrd="2" destOrd="0" presId="urn:microsoft.com/office/officeart/2005/8/layout/hierarchy3"/>
    <dgm:cxn modelId="{5B9E2974-59CC-7F43-A711-1EE34CEC27E6}" type="presParOf" srcId="{4D841385-DC6F-384D-8E04-FC013C647E54}" destId="{C03714FF-7844-394D-AB38-ABC709F765B6}" srcOrd="3" destOrd="0" presId="urn:microsoft.com/office/officeart/2005/8/layout/hierarchy3"/>
    <dgm:cxn modelId="{4282A636-0FDD-3741-A68B-BA3EE92B40E2}" type="presParOf" srcId="{4D841385-DC6F-384D-8E04-FC013C647E54}" destId="{25EBF192-F78A-B34D-AC27-FDD885815296}" srcOrd="4" destOrd="0" presId="urn:microsoft.com/office/officeart/2005/8/layout/hierarchy3"/>
    <dgm:cxn modelId="{4E758929-2308-3E43-A761-DA3B65CE4A16}" type="presParOf" srcId="{4D841385-DC6F-384D-8E04-FC013C647E54}" destId="{46B39C7E-A820-B94F-A550-E431ADCCE05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E16F8449-6D29-254D-9D9F-F9E30C6A1FD8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7EC77CE5-427A-6F42-90BD-50BF3BEA2633}" type="parTrans" cxnId="{6A6F93B7-A504-0C47-B0C5-14D0A1FF361C}">
      <dgm:prSet/>
      <dgm:spPr/>
      <dgm:t>
        <a:bodyPr/>
        <a:lstStyle/>
        <a:p>
          <a:endParaRPr lang="en-US"/>
        </a:p>
      </dgm:t>
    </dgm:pt>
    <dgm:pt modelId="{CF646F13-2DD1-1047-899C-A798307F6B5C}" type="sibTrans" cxnId="{6A6F93B7-A504-0C47-B0C5-14D0A1FF361C}">
      <dgm:prSet/>
      <dgm:spPr/>
      <dgm:t>
        <a:bodyPr/>
        <a:lstStyle/>
        <a:p>
          <a:endParaRPr lang="en-US"/>
        </a:p>
      </dgm:t>
    </dgm:pt>
    <dgm:pt modelId="{940B4D6E-EECB-EF42-8E19-4B4463BA958B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119D5AF2-508A-2E44-8D75-FFC8CAD3ACF4}" type="parTrans" cxnId="{458E3827-33F5-3846-AB0C-852F71322629}">
      <dgm:prSet/>
      <dgm:spPr/>
      <dgm:t>
        <a:bodyPr/>
        <a:lstStyle/>
        <a:p>
          <a:endParaRPr lang="en-US"/>
        </a:p>
      </dgm:t>
    </dgm:pt>
    <dgm:pt modelId="{223AD934-EA88-434C-B212-A640CEEA518C}" type="sibTrans" cxnId="{458E3827-33F5-3846-AB0C-852F71322629}">
      <dgm:prSet/>
      <dgm:spPr/>
      <dgm:t>
        <a:bodyPr/>
        <a:lstStyle/>
        <a:p>
          <a:endParaRPr lang="en-US"/>
        </a:p>
      </dgm:t>
    </dgm:pt>
    <dgm:pt modelId="{2CBCC6CC-0ED7-C64B-B43E-DD7E74D40986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D629396-BF14-6146-9FEA-6BA6A0C63BAD}" type="parTrans" cxnId="{A4F8BBD4-9F64-BD43-A46A-F352CCA85C57}">
      <dgm:prSet/>
      <dgm:spPr/>
      <dgm:t>
        <a:bodyPr/>
        <a:lstStyle/>
        <a:p>
          <a:endParaRPr lang="en-US"/>
        </a:p>
      </dgm:t>
    </dgm:pt>
    <dgm:pt modelId="{6FB00199-D65B-974B-B08E-9B10D750EC73}" type="sibTrans" cxnId="{A4F8BBD4-9F64-BD43-A46A-F352CCA85C57}">
      <dgm:prSet/>
      <dgm:spPr/>
      <dgm:t>
        <a:bodyPr/>
        <a:lstStyle/>
        <a:p>
          <a:endParaRPr lang="en-US"/>
        </a:p>
      </dgm:t>
    </dgm:pt>
    <dgm:pt modelId="{A264A2E7-7C6E-AF48-9320-9BC980687FF2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60E23885-EEC6-B641-A8E1-2739B19CD075}" type="parTrans" cxnId="{0D27BC4B-F7BD-EC45-B531-DE8BEAFC0B1F}">
      <dgm:prSet/>
      <dgm:spPr/>
      <dgm:t>
        <a:bodyPr/>
        <a:lstStyle/>
        <a:p>
          <a:endParaRPr lang="en-US"/>
        </a:p>
      </dgm:t>
    </dgm:pt>
    <dgm:pt modelId="{8525E3BC-22A9-8E4A-9AA1-259363608B9B}" type="sibTrans" cxnId="{0D27BC4B-F7BD-EC45-B531-DE8BEAFC0B1F}">
      <dgm:prSet/>
      <dgm:spPr/>
      <dgm:t>
        <a:bodyPr/>
        <a:lstStyle/>
        <a:p>
          <a:endParaRPr lang="en-US"/>
        </a:p>
      </dgm:t>
    </dgm:pt>
    <dgm:pt modelId="{6D43306C-9DE0-4248-A55E-25C782E61861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99BDF618-6C4F-204E-AE00-5C8E112A7017}" type="parTrans" cxnId="{4BF2420A-1CBF-1945-9020-988B6CCE44CD}">
      <dgm:prSet/>
      <dgm:spPr/>
      <dgm:t>
        <a:bodyPr/>
        <a:lstStyle/>
        <a:p>
          <a:endParaRPr lang="en-US"/>
        </a:p>
      </dgm:t>
    </dgm:pt>
    <dgm:pt modelId="{E6F54E24-FD7F-2245-8145-0C6697716E48}" type="sibTrans" cxnId="{4BF2420A-1CBF-1945-9020-988B6CCE44CD}">
      <dgm:prSet/>
      <dgm:spPr/>
      <dgm:t>
        <a:bodyPr/>
        <a:lstStyle/>
        <a:p>
          <a:endParaRPr lang="en-US"/>
        </a:p>
      </dgm:t>
    </dgm:pt>
    <dgm:pt modelId="{579DD6C0-E95F-3840-9C43-F3D320BD883C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DC4EE039-DE7F-F14F-A742-E5A512EEB5CC}" type="parTrans" cxnId="{D57A95BA-12B2-7843-A951-08EC2AC02CA4}">
      <dgm:prSet/>
      <dgm:spPr/>
      <dgm:t>
        <a:bodyPr/>
        <a:lstStyle/>
        <a:p>
          <a:endParaRPr lang="en-US"/>
        </a:p>
      </dgm:t>
    </dgm:pt>
    <dgm:pt modelId="{0BE25990-59C1-F14B-91B2-057D1950FBAA}" type="sibTrans" cxnId="{D57A95BA-12B2-7843-A951-08EC2AC02CA4}">
      <dgm:prSet/>
      <dgm:spPr/>
      <dgm:t>
        <a:bodyPr/>
        <a:lstStyle/>
        <a:p>
          <a:endParaRPr lang="en-US"/>
        </a:p>
      </dgm:t>
    </dgm:pt>
    <dgm:pt modelId="{4838DBA1-5BCA-3248-B4E6-4E11CEED6C0C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4DF14ECD-B61A-2D4B-947A-7992DAD2F5C8}" type="parTrans" cxnId="{F40F3B6B-E54A-4B41-A45C-9511CFD95CAA}">
      <dgm:prSet/>
      <dgm:spPr/>
      <dgm:t>
        <a:bodyPr/>
        <a:lstStyle/>
        <a:p>
          <a:endParaRPr lang="en-US"/>
        </a:p>
      </dgm:t>
    </dgm:pt>
    <dgm:pt modelId="{E02FD151-D2DF-C449-ACB4-5847738741AC}" type="sibTrans" cxnId="{F40F3B6B-E54A-4B41-A45C-9511CFD95CAA}">
      <dgm:prSet/>
      <dgm:spPr/>
      <dgm:t>
        <a:bodyPr/>
        <a:lstStyle/>
        <a:p>
          <a:endParaRPr lang="en-US"/>
        </a:p>
      </dgm:t>
    </dgm:pt>
    <dgm:pt modelId="{CF3D4AF0-7B44-6A4B-A74A-C72F65CD5E1A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3F03A468-82E4-E94E-915A-A6F3D73ACD98}" type="parTrans" cxnId="{FF94BF50-2BE3-B24E-A39B-37C1C6BA8BD5}">
      <dgm:prSet/>
      <dgm:spPr/>
      <dgm:t>
        <a:bodyPr/>
        <a:lstStyle/>
        <a:p>
          <a:endParaRPr lang="en-US"/>
        </a:p>
      </dgm:t>
    </dgm:pt>
    <dgm:pt modelId="{A0BE9B7D-D492-054F-8CE0-A743C0A3A79D}" type="sibTrans" cxnId="{FF94BF50-2BE3-B24E-A39B-37C1C6BA8BD5}">
      <dgm:prSet/>
      <dgm:spPr/>
      <dgm:t>
        <a:bodyPr/>
        <a:lstStyle/>
        <a:p>
          <a:endParaRPr lang="en-US"/>
        </a:p>
      </dgm:t>
    </dgm:pt>
    <dgm:pt modelId="{676F0666-30E9-B846-BC0C-1D0FDA6C7875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B3554062-9C41-254C-BF01-6A06BF6DDD5B}" type="parTrans" cxnId="{08652716-0BB8-A441-8445-02A975C528F7}">
      <dgm:prSet/>
      <dgm:spPr/>
      <dgm:t>
        <a:bodyPr/>
        <a:lstStyle/>
        <a:p>
          <a:endParaRPr lang="en-US"/>
        </a:p>
      </dgm:t>
    </dgm:pt>
    <dgm:pt modelId="{D516F269-EB90-4245-98E1-C16B6A71D841}" type="sibTrans" cxnId="{08652716-0BB8-A441-8445-02A975C528F7}">
      <dgm:prSet/>
      <dgm:spPr/>
      <dgm:t>
        <a:bodyPr/>
        <a:lstStyle/>
        <a:p>
          <a:endParaRPr lang="en-US"/>
        </a:p>
      </dgm:t>
    </dgm:pt>
    <dgm:pt modelId="{5364CDAE-C6EE-F640-BB12-123D456D874E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86769AE8-591D-0A4C-8D35-73DDA3DD6FF4}" type="parTrans" cxnId="{0473BAB2-9F90-F84D-AAEF-EFE244399DB0}">
      <dgm:prSet/>
      <dgm:spPr/>
      <dgm:t>
        <a:bodyPr/>
        <a:lstStyle/>
        <a:p>
          <a:endParaRPr lang="en-US"/>
        </a:p>
      </dgm:t>
    </dgm:pt>
    <dgm:pt modelId="{A67E346B-32F7-094D-8051-888D1A4A0414}" type="sibTrans" cxnId="{0473BAB2-9F90-F84D-AAEF-EFE244399DB0}">
      <dgm:prSet/>
      <dgm:spPr/>
      <dgm:t>
        <a:bodyPr/>
        <a:lstStyle/>
        <a:p>
          <a:endParaRPr lang="en-US"/>
        </a:p>
      </dgm:t>
    </dgm:pt>
    <dgm:pt modelId="{127226F8-F745-E84C-B090-5B96F1897E25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4B93FBC-1C52-7247-80AA-03999E830A05}" type="parTrans" cxnId="{C38853D8-2399-834D-B4D7-5E63F5B038F4}">
      <dgm:prSet/>
      <dgm:spPr/>
      <dgm:t>
        <a:bodyPr/>
        <a:lstStyle/>
        <a:p>
          <a:endParaRPr lang="en-US"/>
        </a:p>
      </dgm:t>
    </dgm:pt>
    <dgm:pt modelId="{FF6EDF83-0DA7-1449-AEEB-C00DDDB1177B}" type="sibTrans" cxnId="{C38853D8-2399-834D-B4D7-5E63F5B038F4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62B6926E-93F7-F344-AA29-789B4FB426A9}" type="pres">
      <dgm:prSet presAssocID="{7EC77CE5-427A-6F42-90BD-50BF3BEA2633}" presName="Name13" presStyleLbl="parChTrans1D2" presStyleIdx="0" presStyleCnt="9"/>
      <dgm:spPr/>
      <dgm:t>
        <a:bodyPr/>
        <a:lstStyle/>
        <a:p>
          <a:endParaRPr lang="en-US"/>
        </a:p>
      </dgm:t>
    </dgm:pt>
    <dgm:pt modelId="{9331DF78-E8B9-4E48-86C9-D247313E126C}" type="pres">
      <dgm:prSet presAssocID="{E16F8449-6D29-254D-9D9F-F9E30C6A1FD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71E9-5C78-814B-A60D-909BB5325AE1}" type="pres">
      <dgm:prSet presAssocID="{119D5AF2-508A-2E44-8D75-FFC8CAD3ACF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28C7D93C-FE91-3B49-A07E-6321102047F2}" type="pres">
      <dgm:prSet presAssocID="{940B4D6E-EECB-EF42-8E19-4B4463BA95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2E5A-D3E9-2F43-8255-B71B2E9874DE}" type="pres">
      <dgm:prSet presAssocID="{BD629396-BF14-6146-9FEA-6BA6A0C63BA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F3E3D71-9480-D141-9B83-23F8763ED5B3}" type="pres">
      <dgm:prSet presAssocID="{2CBCC6CC-0ED7-C64B-B43E-DD7E74D40986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1DD21-517B-C642-97DA-5FD817D72053}" type="pres">
      <dgm:prSet presAssocID="{A264A2E7-7C6E-AF48-9320-9BC980687FF2}" presName="root" presStyleCnt="0"/>
      <dgm:spPr/>
    </dgm:pt>
    <dgm:pt modelId="{C0652F64-6A75-884B-96B8-4E97EB1CC700}" type="pres">
      <dgm:prSet presAssocID="{A264A2E7-7C6E-AF48-9320-9BC980687FF2}" presName="rootComposite" presStyleCnt="0"/>
      <dgm:spPr/>
    </dgm:pt>
    <dgm:pt modelId="{8B73E474-06D0-3F46-BC23-BA5F2CCBEB6A}" type="pres">
      <dgm:prSet presAssocID="{A264A2E7-7C6E-AF48-9320-9BC980687FF2}" presName="rootText" presStyleLbl="node1" presStyleIdx="1" presStyleCnt="3"/>
      <dgm:spPr/>
      <dgm:t>
        <a:bodyPr/>
        <a:lstStyle/>
        <a:p>
          <a:endParaRPr lang="en-US"/>
        </a:p>
      </dgm:t>
    </dgm:pt>
    <dgm:pt modelId="{A8DE670F-1E47-724F-A269-A0B7B133A9F8}" type="pres">
      <dgm:prSet presAssocID="{A264A2E7-7C6E-AF48-9320-9BC980687FF2}" presName="rootConnector" presStyleLbl="node1" presStyleIdx="1" presStyleCnt="3"/>
      <dgm:spPr/>
      <dgm:t>
        <a:bodyPr/>
        <a:lstStyle/>
        <a:p>
          <a:endParaRPr lang="en-US"/>
        </a:p>
      </dgm:t>
    </dgm:pt>
    <dgm:pt modelId="{C80DD11D-4697-714D-899A-C5575451E322}" type="pres">
      <dgm:prSet presAssocID="{A264A2E7-7C6E-AF48-9320-9BC980687FF2}" presName="childShape" presStyleCnt="0"/>
      <dgm:spPr/>
    </dgm:pt>
    <dgm:pt modelId="{20417713-7B42-3946-976C-5840FE011146}" type="pres">
      <dgm:prSet presAssocID="{99BDF618-6C4F-204E-AE00-5C8E112A701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40369FCE-9028-F14D-AA69-945858A3C472}" type="pres">
      <dgm:prSet presAssocID="{6D43306C-9DE0-4248-A55E-25C782E6186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E05C-186B-AE47-B850-A344F28F2A74}" type="pres">
      <dgm:prSet presAssocID="{DC4EE039-DE7F-F14F-A742-E5A512EEB5CC}" presName="Name13" presStyleLbl="parChTrans1D2" presStyleIdx="4" presStyleCnt="9"/>
      <dgm:spPr/>
      <dgm:t>
        <a:bodyPr/>
        <a:lstStyle/>
        <a:p>
          <a:endParaRPr lang="en-US"/>
        </a:p>
      </dgm:t>
    </dgm:pt>
    <dgm:pt modelId="{5514ACCF-F2C3-8F4B-80B9-D4D51B897BBF}" type="pres">
      <dgm:prSet presAssocID="{579DD6C0-E95F-3840-9C43-F3D320BD883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84ED6-579D-E645-884D-A10E83B1F783}" type="pres">
      <dgm:prSet presAssocID="{4DF14ECD-B61A-2D4B-947A-7992DAD2F5C8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7D794EB-630D-D941-A726-D1120D276B26}" type="pres">
      <dgm:prSet presAssocID="{4838DBA1-5BCA-3248-B4E6-4E11CEED6C0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9EED7-E9C1-104B-9567-A93AAEBACCB6}" type="pres">
      <dgm:prSet presAssocID="{CF3D4AF0-7B44-6A4B-A74A-C72F65CD5E1A}" presName="root" presStyleCnt="0"/>
      <dgm:spPr/>
    </dgm:pt>
    <dgm:pt modelId="{F17E8F8D-92BE-434C-8B70-FC00F7D48385}" type="pres">
      <dgm:prSet presAssocID="{CF3D4AF0-7B44-6A4B-A74A-C72F65CD5E1A}" presName="rootComposite" presStyleCnt="0"/>
      <dgm:spPr/>
    </dgm:pt>
    <dgm:pt modelId="{12B91386-6582-EB43-A911-E27B50ECA492}" type="pres">
      <dgm:prSet presAssocID="{CF3D4AF0-7B44-6A4B-A74A-C72F65CD5E1A}" presName="rootText" presStyleLbl="node1" presStyleIdx="2" presStyleCnt="3"/>
      <dgm:spPr/>
      <dgm:t>
        <a:bodyPr/>
        <a:lstStyle/>
        <a:p>
          <a:endParaRPr lang="en-US"/>
        </a:p>
      </dgm:t>
    </dgm:pt>
    <dgm:pt modelId="{43D54417-3179-9847-B334-87421746AE3A}" type="pres">
      <dgm:prSet presAssocID="{CF3D4AF0-7B44-6A4B-A74A-C72F65CD5E1A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6299A-87DF-2B4C-8107-570C8314DD25}" type="pres">
      <dgm:prSet presAssocID="{CF3D4AF0-7B44-6A4B-A74A-C72F65CD5E1A}" presName="childShape" presStyleCnt="0"/>
      <dgm:spPr/>
    </dgm:pt>
    <dgm:pt modelId="{CB6E4E11-E009-8245-87A5-FEF0B44D6A9B}" type="pres">
      <dgm:prSet presAssocID="{B3554062-9C41-254C-BF01-6A06BF6DDD5B}" presName="Name13" presStyleLbl="parChTrans1D2" presStyleIdx="6" presStyleCnt="9"/>
      <dgm:spPr/>
      <dgm:t>
        <a:bodyPr/>
        <a:lstStyle/>
        <a:p>
          <a:endParaRPr lang="en-US"/>
        </a:p>
      </dgm:t>
    </dgm:pt>
    <dgm:pt modelId="{740035A4-FD2E-154A-9476-6E02D7EFA456}" type="pres">
      <dgm:prSet presAssocID="{676F0666-30E9-B846-BC0C-1D0FDA6C787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6BE6-8CB9-584E-BAE7-0B7E1E59BCC4}" type="pres">
      <dgm:prSet presAssocID="{86769AE8-591D-0A4C-8D35-73DDA3DD6FF4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0C39351-3318-FD47-A89A-093DA682E5AF}" type="pres">
      <dgm:prSet presAssocID="{5364CDAE-C6EE-F640-BB12-123D456D874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64C9C-B674-8845-BB10-BF2D64F81DB5}" type="pres">
      <dgm:prSet presAssocID="{D4B93FBC-1C52-7247-80AA-03999E830A05}" presName="Name13" presStyleLbl="parChTrans1D2" presStyleIdx="8" presStyleCnt="9"/>
      <dgm:spPr/>
      <dgm:t>
        <a:bodyPr/>
        <a:lstStyle/>
        <a:p>
          <a:endParaRPr lang="en-US"/>
        </a:p>
      </dgm:t>
    </dgm:pt>
    <dgm:pt modelId="{D2D84BD8-D11D-4444-8EB3-7B1C984F7D46}" type="pres">
      <dgm:prSet presAssocID="{127226F8-F745-E84C-B090-5B96F1897E25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A95BA-12B2-7843-A951-08EC2AC02CA4}" srcId="{A264A2E7-7C6E-AF48-9320-9BC980687FF2}" destId="{579DD6C0-E95F-3840-9C43-F3D320BD883C}" srcOrd="1" destOrd="0" parTransId="{DC4EE039-DE7F-F14F-A742-E5A512EEB5CC}" sibTransId="{0BE25990-59C1-F14B-91B2-057D1950FBAA}"/>
    <dgm:cxn modelId="{8916EC58-DE12-684E-830E-A27B8E86BDEF}" type="presOf" srcId="{940B4D6E-EECB-EF42-8E19-4B4463BA958B}" destId="{28C7D93C-FE91-3B49-A07E-6321102047F2}" srcOrd="0" destOrd="0" presId="urn:microsoft.com/office/officeart/2005/8/layout/hierarchy3"/>
    <dgm:cxn modelId="{AC3B058E-E8B5-2844-80DD-4485E02B486F}" type="presOf" srcId="{127226F8-F745-E84C-B090-5B96F1897E25}" destId="{D2D84BD8-D11D-4444-8EB3-7B1C984F7D46}" srcOrd="0" destOrd="0" presId="urn:microsoft.com/office/officeart/2005/8/layout/hierarchy3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0DDA1D7A-02F8-D54F-A9A3-CC399A3E4E82}" type="presOf" srcId="{DC4EE039-DE7F-F14F-A742-E5A512EEB5CC}" destId="{3140E05C-186B-AE47-B850-A344F28F2A74}" srcOrd="0" destOrd="0" presId="urn:microsoft.com/office/officeart/2005/8/layout/hierarchy3"/>
    <dgm:cxn modelId="{276D127C-50F7-B94B-9983-C5ADF8ACD75E}" type="presOf" srcId="{6D43306C-9DE0-4248-A55E-25C782E61861}" destId="{40369FCE-9028-F14D-AA69-945858A3C472}" srcOrd="0" destOrd="0" presId="urn:microsoft.com/office/officeart/2005/8/layout/hierarchy3"/>
    <dgm:cxn modelId="{C4117520-D987-FB45-9A39-43BF3B63DCC7}" type="presOf" srcId="{A264A2E7-7C6E-AF48-9320-9BC980687FF2}" destId="{8B73E474-06D0-3F46-BC23-BA5F2CCBEB6A}" srcOrd="0" destOrd="0" presId="urn:microsoft.com/office/officeart/2005/8/layout/hierarchy3"/>
    <dgm:cxn modelId="{548F3E8B-85BD-4B43-B7AF-60C3A3571A03}" type="presOf" srcId="{2CBCC6CC-0ED7-C64B-B43E-DD7E74D40986}" destId="{4F3E3D71-9480-D141-9B83-23F8763ED5B3}" srcOrd="0" destOrd="0" presId="urn:microsoft.com/office/officeart/2005/8/layout/hierarchy3"/>
    <dgm:cxn modelId="{0D27BC4B-F7BD-EC45-B531-DE8BEAFC0B1F}" srcId="{EE7ED4A5-36A2-D342-9D65-825850484F33}" destId="{A264A2E7-7C6E-AF48-9320-9BC980687FF2}" srcOrd="1" destOrd="0" parTransId="{60E23885-EEC6-B641-A8E1-2739B19CD075}" sibTransId="{8525E3BC-22A9-8E4A-9AA1-259363608B9B}"/>
    <dgm:cxn modelId="{F40F3B6B-E54A-4B41-A45C-9511CFD95CAA}" srcId="{A264A2E7-7C6E-AF48-9320-9BC980687FF2}" destId="{4838DBA1-5BCA-3248-B4E6-4E11CEED6C0C}" srcOrd="2" destOrd="0" parTransId="{4DF14ECD-B61A-2D4B-947A-7992DAD2F5C8}" sibTransId="{E02FD151-D2DF-C449-ACB4-5847738741AC}"/>
    <dgm:cxn modelId="{DBD6118D-C394-0445-BC29-6D243D46B0A5}" type="presOf" srcId="{E16F8449-6D29-254D-9D9F-F9E30C6A1FD8}" destId="{9331DF78-E8B9-4E48-86C9-D247313E126C}" srcOrd="0" destOrd="0" presId="urn:microsoft.com/office/officeart/2005/8/layout/hierarchy3"/>
    <dgm:cxn modelId="{0473BAB2-9F90-F84D-AAEF-EFE244399DB0}" srcId="{CF3D4AF0-7B44-6A4B-A74A-C72F65CD5E1A}" destId="{5364CDAE-C6EE-F640-BB12-123D456D874E}" srcOrd="1" destOrd="0" parTransId="{86769AE8-591D-0A4C-8D35-73DDA3DD6FF4}" sibTransId="{A67E346B-32F7-094D-8051-888D1A4A0414}"/>
    <dgm:cxn modelId="{DDD92A0B-FC08-F84D-B63F-983EE02AF200}" type="presOf" srcId="{7EC77CE5-427A-6F42-90BD-50BF3BEA2633}" destId="{62B6926E-93F7-F344-AA29-789B4FB426A9}" srcOrd="0" destOrd="0" presId="urn:microsoft.com/office/officeart/2005/8/layout/hierarchy3"/>
    <dgm:cxn modelId="{FFC7BFCE-D8BD-124D-900C-129AF90D1E5C}" type="presOf" srcId="{D4B93FBC-1C52-7247-80AA-03999E830A05}" destId="{02F64C9C-B674-8845-BB10-BF2D64F81DB5}" srcOrd="0" destOrd="0" presId="urn:microsoft.com/office/officeart/2005/8/layout/hierarchy3"/>
    <dgm:cxn modelId="{3B21B2D0-6851-024B-904B-F2102A0C99C1}" type="presOf" srcId="{579DD6C0-E95F-3840-9C43-F3D320BD883C}" destId="{5514ACCF-F2C3-8F4B-80B9-D4D51B897BBF}" srcOrd="0" destOrd="0" presId="urn:microsoft.com/office/officeart/2005/8/layout/hierarchy3"/>
    <dgm:cxn modelId="{C38853D8-2399-834D-B4D7-5E63F5B038F4}" srcId="{CF3D4AF0-7B44-6A4B-A74A-C72F65CD5E1A}" destId="{127226F8-F745-E84C-B090-5B96F1897E25}" srcOrd="2" destOrd="0" parTransId="{D4B93FBC-1C52-7247-80AA-03999E830A05}" sibTransId="{FF6EDF83-0DA7-1449-AEEB-C00DDDB1177B}"/>
    <dgm:cxn modelId="{FF94BF50-2BE3-B24E-A39B-37C1C6BA8BD5}" srcId="{EE7ED4A5-36A2-D342-9D65-825850484F33}" destId="{CF3D4AF0-7B44-6A4B-A74A-C72F65CD5E1A}" srcOrd="2" destOrd="0" parTransId="{3F03A468-82E4-E94E-915A-A6F3D73ACD98}" sibTransId="{A0BE9B7D-D492-054F-8CE0-A743C0A3A79D}"/>
    <dgm:cxn modelId="{E7F73827-94EB-7241-A82E-8C224DF2F32C}" type="presOf" srcId="{119D5AF2-508A-2E44-8D75-FFC8CAD3ACF4}" destId="{750271E9-5C78-814B-A60D-909BB5325AE1}" srcOrd="0" destOrd="0" presId="urn:microsoft.com/office/officeart/2005/8/layout/hierarchy3"/>
    <dgm:cxn modelId="{43B697C2-E80F-2942-9C3F-FE33B0137BD7}" type="presOf" srcId="{CF3D4AF0-7B44-6A4B-A74A-C72F65CD5E1A}" destId="{43D54417-3179-9847-B334-87421746AE3A}" srcOrd="1" destOrd="0" presId="urn:microsoft.com/office/officeart/2005/8/layout/hierarchy3"/>
    <dgm:cxn modelId="{4BF2420A-1CBF-1945-9020-988B6CCE44CD}" srcId="{A264A2E7-7C6E-AF48-9320-9BC980687FF2}" destId="{6D43306C-9DE0-4248-A55E-25C782E61861}" srcOrd="0" destOrd="0" parTransId="{99BDF618-6C4F-204E-AE00-5C8E112A7017}" sibTransId="{E6F54E24-FD7F-2245-8145-0C6697716E48}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A6141D2C-CA2B-074C-B29D-042CD16FFA05}" type="presOf" srcId="{CF3D4AF0-7B44-6A4B-A74A-C72F65CD5E1A}" destId="{12B91386-6582-EB43-A911-E27B50ECA492}" srcOrd="0" destOrd="0" presId="urn:microsoft.com/office/officeart/2005/8/layout/hierarchy3"/>
    <dgm:cxn modelId="{BF98C088-9285-1B40-939C-4ED5192151D3}" type="presOf" srcId="{BD629396-BF14-6146-9FEA-6BA6A0C63BAD}" destId="{03842E5A-D3E9-2F43-8255-B71B2E9874DE}" srcOrd="0" destOrd="0" presId="urn:microsoft.com/office/officeart/2005/8/layout/hierarchy3"/>
    <dgm:cxn modelId="{AECCB93D-97BA-BA44-A26D-9A82733E441A}" type="presOf" srcId="{4838DBA1-5BCA-3248-B4E6-4E11CEED6C0C}" destId="{E7D794EB-630D-D941-A726-D1120D276B26}" srcOrd="0" destOrd="0" presId="urn:microsoft.com/office/officeart/2005/8/layout/hierarchy3"/>
    <dgm:cxn modelId="{E572824A-F264-FA4D-BDAE-C625ADF12709}" type="presOf" srcId="{86769AE8-591D-0A4C-8D35-73DDA3DD6FF4}" destId="{28036BE6-8CB9-584E-BAE7-0B7E1E59BCC4}" srcOrd="0" destOrd="0" presId="urn:microsoft.com/office/officeart/2005/8/layout/hierarchy3"/>
    <dgm:cxn modelId="{A4F8BBD4-9F64-BD43-A46A-F352CCA85C57}" srcId="{1D7CD905-2134-6941-A180-A2BCB496725F}" destId="{2CBCC6CC-0ED7-C64B-B43E-DD7E74D40986}" srcOrd="2" destOrd="0" parTransId="{BD629396-BF14-6146-9FEA-6BA6A0C63BAD}" sibTransId="{6FB00199-D65B-974B-B08E-9B10D750EC73}"/>
    <dgm:cxn modelId="{E3B8905B-2248-C541-BA64-C6133DDC3633}" type="presOf" srcId="{5364CDAE-C6EE-F640-BB12-123D456D874E}" destId="{80C39351-3318-FD47-A89A-093DA682E5AF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2836A18-D992-2146-BA1E-221B7FA70FCB}" type="presOf" srcId="{B3554062-9C41-254C-BF01-6A06BF6DDD5B}" destId="{CB6E4E11-E009-8245-87A5-FEF0B44D6A9B}" srcOrd="0" destOrd="0" presId="urn:microsoft.com/office/officeart/2005/8/layout/hierarchy3"/>
    <dgm:cxn modelId="{08652716-0BB8-A441-8445-02A975C528F7}" srcId="{CF3D4AF0-7B44-6A4B-A74A-C72F65CD5E1A}" destId="{676F0666-30E9-B846-BC0C-1D0FDA6C7875}" srcOrd="0" destOrd="0" parTransId="{B3554062-9C41-254C-BF01-6A06BF6DDD5B}" sibTransId="{D516F269-EB90-4245-98E1-C16B6A71D841}"/>
    <dgm:cxn modelId="{9A450003-3AC3-6C44-9A14-9BB3F7A4A5DF}" type="presOf" srcId="{99BDF618-6C4F-204E-AE00-5C8E112A7017}" destId="{20417713-7B42-3946-976C-5840FE011146}" srcOrd="0" destOrd="0" presId="urn:microsoft.com/office/officeart/2005/8/layout/hierarchy3"/>
    <dgm:cxn modelId="{C9975CF8-B93F-454A-837D-44E7A304A03B}" type="presOf" srcId="{676F0666-30E9-B846-BC0C-1D0FDA6C7875}" destId="{740035A4-FD2E-154A-9476-6E02D7EFA456}" srcOrd="0" destOrd="0" presId="urn:microsoft.com/office/officeart/2005/8/layout/hierarchy3"/>
    <dgm:cxn modelId="{1CFE5D85-2024-5944-A48B-20F9FA902C56}" type="presOf" srcId="{4DF14ECD-B61A-2D4B-947A-7992DAD2F5C8}" destId="{56284ED6-579D-E645-884D-A10E83B1F783}" srcOrd="0" destOrd="0" presId="urn:microsoft.com/office/officeart/2005/8/layout/hierarchy3"/>
    <dgm:cxn modelId="{458E3827-33F5-3846-AB0C-852F71322629}" srcId="{1D7CD905-2134-6941-A180-A2BCB496725F}" destId="{940B4D6E-EECB-EF42-8E19-4B4463BA958B}" srcOrd="1" destOrd="0" parTransId="{119D5AF2-508A-2E44-8D75-FFC8CAD3ACF4}" sibTransId="{223AD934-EA88-434C-B212-A640CEEA518C}"/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6A6F93B7-A504-0C47-B0C5-14D0A1FF361C}" srcId="{1D7CD905-2134-6941-A180-A2BCB496725F}" destId="{E16F8449-6D29-254D-9D9F-F9E30C6A1FD8}" srcOrd="0" destOrd="0" parTransId="{7EC77CE5-427A-6F42-90BD-50BF3BEA2633}" sibTransId="{CF646F13-2DD1-1047-899C-A798307F6B5C}"/>
    <dgm:cxn modelId="{B2E325FE-5B7F-8C44-93B7-E126D91ADE92}" type="presOf" srcId="{A264A2E7-7C6E-AF48-9320-9BC980687FF2}" destId="{A8DE670F-1E47-724F-A269-A0B7B133A9F8}" srcOrd="1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FAF59EC-46C1-BD46-95B8-F82F08B01354}" type="presParOf" srcId="{15B2AC8C-C6BE-1C4B-9872-4F0736A91AA6}" destId="{62B6926E-93F7-F344-AA29-789B4FB426A9}" srcOrd="0" destOrd="0" presId="urn:microsoft.com/office/officeart/2005/8/layout/hierarchy3"/>
    <dgm:cxn modelId="{A15646E3-DE4A-D04E-8171-7AD36B231664}" type="presParOf" srcId="{15B2AC8C-C6BE-1C4B-9872-4F0736A91AA6}" destId="{9331DF78-E8B9-4E48-86C9-D247313E126C}" srcOrd="1" destOrd="0" presId="urn:microsoft.com/office/officeart/2005/8/layout/hierarchy3"/>
    <dgm:cxn modelId="{D4FA7491-EB50-8948-B2EC-3EE5526D57BF}" type="presParOf" srcId="{15B2AC8C-C6BE-1C4B-9872-4F0736A91AA6}" destId="{750271E9-5C78-814B-A60D-909BB5325AE1}" srcOrd="2" destOrd="0" presId="urn:microsoft.com/office/officeart/2005/8/layout/hierarchy3"/>
    <dgm:cxn modelId="{AA6FBE3D-9AA6-0A4E-B9E2-3F6072302D68}" type="presParOf" srcId="{15B2AC8C-C6BE-1C4B-9872-4F0736A91AA6}" destId="{28C7D93C-FE91-3B49-A07E-6321102047F2}" srcOrd="3" destOrd="0" presId="urn:microsoft.com/office/officeart/2005/8/layout/hierarchy3"/>
    <dgm:cxn modelId="{8112E403-5818-3A4D-8C1D-85D4DBBB2CE4}" type="presParOf" srcId="{15B2AC8C-C6BE-1C4B-9872-4F0736A91AA6}" destId="{03842E5A-D3E9-2F43-8255-B71B2E9874DE}" srcOrd="4" destOrd="0" presId="urn:microsoft.com/office/officeart/2005/8/layout/hierarchy3"/>
    <dgm:cxn modelId="{E234F4A5-F82B-0344-B0A2-149403689616}" type="presParOf" srcId="{15B2AC8C-C6BE-1C4B-9872-4F0736A91AA6}" destId="{4F3E3D71-9480-D141-9B83-23F8763ED5B3}" srcOrd="5" destOrd="0" presId="urn:microsoft.com/office/officeart/2005/8/layout/hierarchy3"/>
    <dgm:cxn modelId="{E5153E1F-382E-D649-AC11-6E88CA9631E4}" type="presParOf" srcId="{5C2F9454-BA97-AE44-8FE8-AD4764E0C8E4}" destId="{CF01DD21-517B-C642-97DA-5FD817D72053}" srcOrd="1" destOrd="0" presId="urn:microsoft.com/office/officeart/2005/8/layout/hierarchy3"/>
    <dgm:cxn modelId="{4C2189A0-8258-294E-805D-D33A6F95ACDC}" type="presParOf" srcId="{CF01DD21-517B-C642-97DA-5FD817D72053}" destId="{C0652F64-6A75-884B-96B8-4E97EB1CC700}" srcOrd="0" destOrd="0" presId="urn:microsoft.com/office/officeart/2005/8/layout/hierarchy3"/>
    <dgm:cxn modelId="{1CAD2068-8CE3-2447-982C-3968E26F21AE}" type="presParOf" srcId="{C0652F64-6A75-884B-96B8-4E97EB1CC700}" destId="{8B73E474-06D0-3F46-BC23-BA5F2CCBEB6A}" srcOrd="0" destOrd="0" presId="urn:microsoft.com/office/officeart/2005/8/layout/hierarchy3"/>
    <dgm:cxn modelId="{BBA2EAC0-7A9F-8B41-BCEE-24C737C3F2C7}" type="presParOf" srcId="{C0652F64-6A75-884B-96B8-4E97EB1CC700}" destId="{A8DE670F-1E47-724F-A269-A0B7B133A9F8}" srcOrd="1" destOrd="0" presId="urn:microsoft.com/office/officeart/2005/8/layout/hierarchy3"/>
    <dgm:cxn modelId="{114D1C9A-B98F-2048-9107-78E4C487FE2F}" type="presParOf" srcId="{CF01DD21-517B-C642-97DA-5FD817D72053}" destId="{C80DD11D-4697-714D-899A-C5575451E322}" srcOrd="1" destOrd="0" presId="urn:microsoft.com/office/officeart/2005/8/layout/hierarchy3"/>
    <dgm:cxn modelId="{955598F3-01DC-4748-BF00-2F753FEF2F1F}" type="presParOf" srcId="{C80DD11D-4697-714D-899A-C5575451E322}" destId="{20417713-7B42-3946-976C-5840FE011146}" srcOrd="0" destOrd="0" presId="urn:microsoft.com/office/officeart/2005/8/layout/hierarchy3"/>
    <dgm:cxn modelId="{8A037CD6-F3BC-C349-8E95-50427D23FCFB}" type="presParOf" srcId="{C80DD11D-4697-714D-899A-C5575451E322}" destId="{40369FCE-9028-F14D-AA69-945858A3C472}" srcOrd="1" destOrd="0" presId="urn:microsoft.com/office/officeart/2005/8/layout/hierarchy3"/>
    <dgm:cxn modelId="{E148DBFB-23F9-8446-B06F-5DE4B681A542}" type="presParOf" srcId="{C80DD11D-4697-714D-899A-C5575451E322}" destId="{3140E05C-186B-AE47-B850-A344F28F2A74}" srcOrd="2" destOrd="0" presId="urn:microsoft.com/office/officeart/2005/8/layout/hierarchy3"/>
    <dgm:cxn modelId="{DF6FCE99-E979-4346-B6DC-FBAEBAD76601}" type="presParOf" srcId="{C80DD11D-4697-714D-899A-C5575451E322}" destId="{5514ACCF-F2C3-8F4B-80B9-D4D51B897BBF}" srcOrd="3" destOrd="0" presId="urn:microsoft.com/office/officeart/2005/8/layout/hierarchy3"/>
    <dgm:cxn modelId="{0014B897-CD1A-7B4E-9547-89845DA56A57}" type="presParOf" srcId="{C80DD11D-4697-714D-899A-C5575451E322}" destId="{56284ED6-579D-E645-884D-A10E83B1F783}" srcOrd="4" destOrd="0" presId="urn:microsoft.com/office/officeart/2005/8/layout/hierarchy3"/>
    <dgm:cxn modelId="{93465E42-855B-4344-8F1F-75A9299535C0}" type="presParOf" srcId="{C80DD11D-4697-714D-899A-C5575451E322}" destId="{E7D794EB-630D-D941-A726-D1120D276B26}" srcOrd="5" destOrd="0" presId="urn:microsoft.com/office/officeart/2005/8/layout/hierarchy3"/>
    <dgm:cxn modelId="{C4852675-EE16-3249-8462-CE4134F61B25}" type="presParOf" srcId="{5C2F9454-BA97-AE44-8FE8-AD4764E0C8E4}" destId="{2D59EED7-E9C1-104B-9567-A93AAEBACCB6}" srcOrd="2" destOrd="0" presId="urn:microsoft.com/office/officeart/2005/8/layout/hierarchy3"/>
    <dgm:cxn modelId="{A5B36DA7-72A8-FC4B-80CC-F8E583888ED2}" type="presParOf" srcId="{2D59EED7-E9C1-104B-9567-A93AAEBACCB6}" destId="{F17E8F8D-92BE-434C-8B70-FC00F7D48385}" srcOrd="0" destOrd="0" presId="urn:microsoft.com/office/officeart/2005/8/layout/hierarchy3"/>
    <dgm:cxn modelId="{8252E67F-941B-B24D-9DED-1F2DC2AB7D4F}" type="presParOf" srcId="{F17E8F8D-92BE-434C-8B70-FC00F7D48385}" destId="{12B91386-6582-EB43-A911-E27B50ECA492}" srcOrd="0" destOrd="0" presId="urn:microsoft.com/office/officeart/2005/8/layout/hierarchy3"/>
    <dgm:cxn modelId="{1CAF9690-1A74-C54D-932A-64566567B47D}" type="presParOf" srcId="{F17E8F8D-92BE-434C-8B70-FC00F7D48385}" destId="{43D54417-3179-9847-B334-87421746AE3A}" srcOrd="1" destOrd="0" presId="urn:microsoft.com/office/officeart/2005/8/layout/hierarchy3"/>
    <dgm:cxn modelId="{8093079E-45FD-DE49-8198-BD36336337EA}" type="presParOf" srcId="{2D59EED7-E9C1-104B-9567-A93AAEBACCB6}" destId="{8986299A-87DF-2B4C-8107-570C8314DD25}" srcOrd="1" destOrd="0" presId="urn:microsoft.com/office/officeart/2005/8/layout/hierarchy3"/>
    <dgm:cxn modelId="{38AC3930-51FE-CD45-90F6-CC466066FA55}" type="presParOf" srcId="{8986299A-87DF-2B4C-8107-570C8314DD25}" destId="{CB6E4E11-E009-8245-87A5-FEF0B44D6A9B}" srcOrd="0" destOrd="0" presId="urn:microsoft.com/office/officeart/2005/8/layout/hierarchy3"/>
    <dgm:cxn modelId="{9BAE9C2F-E7F3-B24B-B853-5AE410B3B96A}" type="presParOf" srcId="{8986299A-87DF-2B4C-8107-570C8314DD25}" destId="{740035A4-FD2E-154A-9476-6E02D7EFA456}" srcOrd="1" destOrd="0" presId="urn:microsoft.com/office/officeart/2005/8/layout/hierarchy3"/>
    <dgm:cxn modelId="{E64EF24E-88E5-4640-B33A-5FD19B338F30}" type="presParOf" srcId="{8986299A-87DF-2B4C-8107-570C8314DD25}" destId="{28036BE6-8CB9-584E-BAE7-0B7E1E59BCC4}" srcOrd="2" destOrd="0" presId="urn:microsoft.com/office/officeart/2005/8/layout/hierarchy3"/>
    <dgm:cxn modelId="{CC2861A1-C9F8-0044-BE47-3CAF4D93A036}" type="presParOf" srcId="{8986299A-87DF-2B4C-8107-570C8314DD25}" destId="{80C39351-3318-FD47-A89A-093DA682E5AF}" srcOrd="3" destOrd="0" presId="urn:microsoft.com/office/officeart/2005/8/layout/hierarchy3"/>
    <dgm:cxn modelId="{CDF90ECB-14B5-2A44-B2E9-C49C224ACADC}" type="presParOf" srcId="{8986299A-87DF-2B4C-8107-570C8314DD25}" destId="{02F64C9C-B674-8845-BB10-BF2D64F81DB5}" srcOrd="4" destOrd="0" presId="urn:microsoft.com/office/officeart/2005/8/layout/hierarchy3"/>
    <dgm:cxn modelId="{C55D93B7-3143-7A43-8AE3-18408D1E02B0}" type="presParOf" srcId="{8986299A-87DF-2B4C-8107-570C8314DD25}" destId="{D2D84BD8-D11D-4444-8EB3-7B1C984F7D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EAA8A-CE42-A448-B5D1-195185974B55}" type="presOf" srcId="{62872CB7-6208-5940-B7FF-EEC60552E903}" destId="{4195EDD7-3FC5-C849-90D8-9A4C827BEF8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CCD61C5-6575-0643-A169-A9ECA4B865EE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F9CB9767-7D87-DC47-BD00-D635BCA3EC22}" type="presOf" srcId="{AF2337E9-20E5-D34E-B312-1E09EE352563}" destId="{0C95946C-2ADA-4540-AF70-7F8DF22B65AC}" srcOrd="0" destOrd="0" presId="urn:microsoft.com/office/officeart/2005/8/layout/hierarchy3"/>
    <dgm:cxn modelId="{18E23E8A-E100-9549-9AF7-D26982471165}" type="presOf" srcId="{B7CEE7F7-D996-E649-BBF4-D184B1373D29}" destId="{53E2407D-CFE3-8647-98CE-0D339859E4F2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CD445F4D-77EC-7740-A494-87A989491D38}" type="presOf" srcId="{43E719E6-E2A7-3945-8C6B-84966B025640}" destId="{3AAF3E1E-DE9F-B14D-A0F1-66919A908185}" srcOrd="0" destOrd="0" presId="urn:microsoft.com/office/officeart/2005/8/layout/hierarchy3"/>
    <dgm:cxn modelId="{D82E5DB9-AF80-E84B-BF1D-DF843771530F}" type="presOf" srcId="{1D7CD905-2134-6941-A180-A2BCB496725F}" destId="{A695A6EF-A296-A34B-A258-85D65B49F9D0}" srcOrd="1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BFF9AEAB-7C1E-5A47-A396-7932E5D381CF}" type="presOf" srcId="{EE7ED4A5-36A2-D342-9D65-825850484F33}" destId="{5C2F9454-BA97-AE44-8FE8-AD4764E0C8E4}" srcOrd="0" destOrd="0" presId="urn:microsoft.com/office/officeart/2005/8/layout/hierarchy3"/>
    <dgm:cxn modelId="{848A659E-8DE9-024E-9FD1-3D94BB060A5A}" type="presOf" srcId="{0EAEC657-B6B2-AB46-99B9-687DB487164B}" destId="{2835B859-EEF6-D94C-A830-1CF918572362}" srcOrd="0" destOrd="0" presId="urn:microsoft.com/office/officeart/2005/8/layout/hierarchy3"/>
    <dgm:cxn modelId="{0C938F6A-B04D-FD4A-9629-FED0708F1E19}" type="presOf" srcId="{14CE5FA8-1A58-B747-A61A-E67702DE3F98}" destId="{E10FB654-E92F-E246-9EBC-458638B895DC}" srcOrd="0" destOrd="0" presId="urn:microsoft.com/office/officeart/2005/8/layout/hierarchy3"/>
    <dgm:cxn modelId="{B0C75004-50E5-9B44-8BF3-47B9280A0C0A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AC7DD385-F2AA-0C43-AA02-366470CF50BE}" type="presOf" srcId="{602F9B88-4F9C-B34D-99FA-4FDC257CA15A}" destId="{26B2B032-62EB-8F44-B174-D40847B81DB1}" srcOrd="0" destOrd="0" presId="urn:microsoft.com/office/officeart/2005/8/layout/hierarchy3"/>
    <dgm:cxn modelId="{1BF62D19-08DF-534A-8819-39D20B73E0B3}" type="presOf" srcId="{BF108556-E6FD-8645-BB7C-590AAB4E8DCE}" destId="{31749DD0-2DF2-E842-B6F1-D4B4DC6DE522}" srcOrd="0" destOrd="0" presId="urn:microsoft.com/office/officeart/2005/8/layout/hierarchy3"/>
    <dgm:cxn modelId="{2CF28117-0913-1241-B139-BB5C358D4D0D}" type="presOf" srcId="{80F0DC80-F3BF-BC48-9A45-9EB31247C651}" destId="{33C83B67-DA71-114F-850F-75BF3F425167}" srcOrd="0" destOrd="0" presId="urn:microsoft.com/office/officeart/2005/8/layout/hierarchy3"/>
    <dgm:cxn modelId="{46573F52-E76A-7447-9CFD-F33F7752A8C9}" type="presOf" srcId="{B86E826E-A4B7-9F49-B6D9-1E7B93ABC95A}" destId="{253C3E27-8461-0B45-8874-BEF1D44C5918}" srcOrd="0" destOrd="0" presId="urn:microsoft.com/office/officeart/2005/8/layout/hierarchy3"/>
    <dgm:cxn modelId="{D9ADF2F2-83A9-1F4F-979D-F93297ADA698}" type="presOf" srcId="{CBF7C50D-8310-AC4C-BB74-7BE8C6959265}" destId="{1847AB1E-3E0E-5D47-BBAB-B1B62A873B3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A2564B4-F1BE-EF49-B098-D32BFB7EC1FB}" type="presOf" srcId="{B42C8D4F-6C42-1D4E-9AA7-BED0E4C795B7}" destId="{837F7AB6-2466-744E-9F26-3FB808CAD6D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A9239706-8258-5344-8C9E-1325D48D1C4A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693EDE-2E03-4B4D-B76B-766A110E2C93}" type="presOf" srcId="{B86E826E-A4B7-9F49-B6D9-1E7B93ABC95A}" destId="{53BF9510-9AD4-C04B-A308-17583C7F206C}" srcOrd="1" destOrd="0" presId="urn:microsoft.com/office/officeart/2005/8/layout/hierarchy3"/>
    <dgm:cxn modelId="{7EB80A4C-6073-5148-9C59-D2604A94C66C}" type="presOf" srcId="{8415D8C8-36C5-6044-BB1D-9FC1A628B0EC}" destId="{12DA5909-ADFB-2A40-A699-E7E8B523FCEB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618F0ED6-CB75-1A47-937D-3A1497618074}" type="presOf" srcId="{0A4FAA92-892E-DF40-B8E5-6552AA3219AB}" destId="{2BF9052C-BCA7-FC4E-B1EB-96B51D0EB83D}" srcOrd="0" destOrd="0" presId="urn:microsoft.com/office/officeart/2005/8/layout/hierarchy3"/>
    <dgm:cxn modelId="{B7424966-055C-8345-A8BC-E833384C232E}" type="presOf" srcId="{AC2E504E-0923-D44B-ABCD-70607D794270}" destId="{4E27BDE8-9068-5348-AC30-BB4A3847DDFD}" srcOrd="0" destOrd="0" presId="urn:microsoft.com/office/officeart/2005/8/layout/hierarchy3"/>
    <dgm:cxn modelId="{4E05571F-0311-F344-A222-7E5161819147}" type="presOf" srcId="{3E34CCC3-1E18-8444-96D2-32DE8FE85E9F}" destId="{E23DDC20-F7CF-5E4C-B8D9-56BD62DBDC5A}" srcOrd="0" destOrd="0" presId="urn:microsoft.com/office/officeart/2005/8/layout/hierarchy3"/>
    <dgm:cxn modelId="{81A1D571-CF58-D84C-AB57-3D1DC48E279F}" type="presOf" srcId="{0D5551BC-915F-6A4D-93CA-9AEB25D967FC}" destId="{2704E6E1-17E6-8B44-868C-D17D6B4874E4}" srcOrd="0" destOrd="0" presId="urn:microsoft.com/office/officeart/2005/8/layout/hierarchy3"/>
    <dgm:cxn modelId="{70063BC6-FF83-B84B-8506-BED8FB8C3111}" type="presOf" srcId="{0A4FAA92-892E-DF40-B8E5-6552AA3219AB}" destId="{0EE01224-0C37-4A44-A80B-7346B2402C9A}" srcOrd="1" destOrd="0" presId="urn:microsoft.com/office/officeart/2005/8/layout/hierarchy3"/>
    <dgm:cxn modelId="{9EBB8992-7A2E-C148-9DD5-2152902F74C5}" type="presOf" srcId="{4B21CFA0-3CE4-2346-A08A-C205F8351FA8}" destId="{17295E4B-242E-5D4C-8030-40E650131908}" srcOrd="0" destOrd="0" presId="urn:microsoft.com/office/officeart/2005/8/layout/hierarchy3"/>
    <dgm:cxn modelId="{DD5CC9CB-FB52-1441-8FB9-C38C2F2B94D6}" type="presParOf" srcId="{5C2F9454-BA97-AE44-8FE8-AD4764E0C8E4}" destId="{75223CAA-7D95-994F-B73B-F70557FE184F}" srcOrd="0" destOrd="0" presId="urn:microsoft.com/office/officeart/2005/8/layout/hierarchy3"/>
    <dgm:cxn modelId="{F3FBB065-FEA6-DE45-AFFD-3BA00D2E2485}" type="presParOf" srcId="{75223CAA-7D95-994F-B73B-F70557FE184F}" destId="{5892D45F-8B2E-224B-8474-05EDD094B1B5}" srcOrd="0" destOrd="0" presId="urn:microsoft.com/office/officeart/2005/8/layout/hierarchy3"/>
    <dgm:cxn modelId="{EEC8DE55-8F6B-7C43-BE09-A18680E4F694}" type="presParOf" srcId="{5892D45F-8B2E-224B-8474-05EDD094B1B5}" destId="{38FA3025-FC70-C34F-BD6C-B2BD59D87B83}" srcOrd="0" destOrd="0" presId="urn:microsoft.com/office/officeart/2005/8/layout/hierarchy3"/>
    <dgm:cxn modelId="{8E0BE7F0-743A-824A-B0E9-4AE999FA8864}" type="presParOf" srcId="{5892D45F-8B2E-224B-8474-05EDD094B1B5}" destId="{A695A6EF-A296-A34B-A258-85D65B49F9D0}" srcOrd="1" destOrd="0" presId="urn:microsoft.com/office/officeart/2005/8/layout/hierarchy3"/>
    <dgm:cxn modelId="{8CA3A1A8-71E0-674E-BF97-960EA14419E8}" type="presParOf" srcId="{75223CAA-7D95-994F-B73B-F70557FE184F}" destId="{15B2AC8C-C6BE-1C4B-9872-4F0736A91AA6}" srcOrd="1" destOrd="0" presId="urn:microsoft.com/office/officeart/2005/8/layout/hierarchy3"/>
    <dgm:cxn modelId="{3E42C60B-3B52-D841-9E5B-A5493182CF89}" type="presParOf" srcId="{15B2AC8C-C6BE-1C4B-9872-4F0736A91AA6}" destId="{4E27BDE8-9068-5348-AC30-BB4A3847DDFD}" srcOrd="0" destOrd="0" presId="urn:microsoft.com/office/officeart/2005/8/layout/hierarchy3"/>
    <dgm:cxn modelId="{C8E238B9-31FC-FD42-8F5E-443A456F56B1}" type="presParOf" srcId="{15B2AC8C-C6BE-1C4B-9872-4F0736A91AA6}" destId="{12DA5909-ADFB-2A40-A699-E7E8B523FCEB}" srcOrd="1" destOrd="0" presId="urn:microsoft.com/office/officeart/2005/8/layout/hierarchy3"/>
    <dgm:cxn modelId="{C3BBBC02-52C2-B74C-8042-25F1D1C00216}" type="presParOf" srcId="{15B2AC8C-C6BE-1C4B-9872-4F0736A91AA6}" destId="{0C95946C-2ADA-4540-AF70-7F8DF22B65AC}" srcOrd="2" destOrd="0" presId="urn:microsoft.com/office/officeart/2005/8/layout/hierarchy3"/>
    <dgm:cxn modelId="{08DA095B-04DE-4145-87CC-C03B369F293E}" type="presParOf" srcId="{15B2AC8C-C6BE-1C4B-9872-4F0736A91AA6}" destId="{4195EDD7-3FC5-C849-90D8-9A4C827BEF82}" srcOrd="3" destOrd="0" presId="urn:microsoft.com/office/officeart/2005/8/layout/hierarchy3"/>
    <dgm:cxn modelId="{3E6ECF53-6ECD-474D-BF3B-B4D3B65EE8FF}" type="presParOf" srcId="{15B2AC8C-C6BE-1C4B-9872-4F0736A91AA6}" destId="{31749DD0-2DF2-E842-B6F1-D4B4DC6DE522}" srcOrd="4" destOrd="0" presId="urn:microsoft.com/office/officeart/2005/8/layout/hierarchy3"/>
    <dgm:cxn modelId="{2EB7842D-E215-624E-8E65-D16CE25D5779}" type="presParOf" srcId="{15B2AC8C-C6BE-1C4B-9872-4F0736A91AA6}" destId="{837F7AB6-2466-744E-9F26-3FB808CAD6DA}" srcOrd="5" destOrd="0" presId="urn:microsoft.com/office/officeart/2005/8/layout/hierarchy3"/>
    <dgm:cxn modelId="{1EE94D8B-3F2A-8E41-A422-7696BCA7D926}" type="presParOf" srcId="{5C2F9454-BA97-AE44-8FE8-AD4764E0C8E4}" destId="{F554C577-9FD1-A049-ABF4-829B53A7F811}" srcOrd="1" destOrd="0" presId="urn:microsoft.com/office/officeart/2005/8/layout/hierarchy3"/>
    <dgm:cxn modelId="{17800CCC-31DE-CA45-9A63-62859CD92F03}" type="presParOf" srcId="{F554C577-9FD1-A049-ABF4-829B53A7F811}" destId="{29792BE7-D5FF-3048-BD9A-9E4247E286E2}" srcOrd="0" destOrd="0" presId="urn:microsoft.com/office/officeart/2005/8/layout/hierarchy3"/>
    <dgm:cxn modelId="{118B1D5E-08F8-7F47-A0F9-93BE351C3132}" type="presParOf" srcId="{29792BE7-D5FF-3048-BD9A-9E4247E286E2}" destId="{253C3E27-8461-0B45-8874-BEF1D44C5918}" srcOrd="0" destOrd="0" presId="urn:microsoft.com/office/officeart/2005/8/layout/hierarchy3"/>
    <dgm:cxn modelId="{31ECA9DB-75BA-F145-B0E8-9B67287E61BA}" type="presParOf" srcId="{29792BE7-D5FF-3048-BD9A-9E4247E286E2}" destId="{53BF9510-9AD4-C04B-A308-17583C7F206C}" srcOrd="1" destOrd="0" presId="urn:microsoft.com/office/officeart/2005/8/layout/hierarchy3"/>
    <dgm:cxn modelId="{52940A6D-CE74-1F4B-BC75-CBD650EA6D35}" type="presParOf" srcId="{F554C577-9FD1-A049-ABF4-829B53A7F811}" destId="{B926A83E-C152-6144-9B20-FBB14405E9C8}" srcOrd="1" destOrd="0" presId="urn:microsoft.com/office/officeart/2005/8/layout/hierarchy3"/>
    <dgm:cxn modelId="{F30FD18F-7626-AF4F-A232-208EBBA76188}" type="presParOf" srcId="{B926A83E-C152-6144-9B20-FBB14405E9C8}" destId="{E10FB654-E92F-E246-9EBC-458638B895DC}" srcOrd="0" destOrd="0" presId="urn:microsoft.com/office/officeart/2005/8/layout/hierarchy3"/>
    <dgm:cxn modelId="{0FF155D7-14C9-C748-B3D0-875F1D9E9A5A}" type="presParOf" srcId="{B926A83E-C152-6144-9B20-FBB14405E9C8}" destId="{3AAF3E1E-DE9F-B14D-A0F1-66919A908185}" srcOrd="1" destOrd="0" presId="urn:microsoft.com/office/officeart/2005/8/layout/hierarchy3"/>
    <dgm:cxn modelId="{07CBBB03-100B-A14A-8D49-99584CC558BF}" type="presParOf" srcId="{B926A83E-C152-6144-9B20-FBB14405E9C8}" destId="{1847AB1E-3E0E-5D47-BBAB-B1B62A873B3A}" srcOrd="2" destOrd="0" presId="urn:microsoft.com/office/officeart/2005/8/layout/hierarchy3"/>
    <dgm:cxn modelId="{DBAF111A-9690-AD4E-990C-55E3BD9FB45A}" type="presParOf" srcId="{B926A83E-C152-6144-9B20-FBB14405E9C8}" destId="{D80CB533-8233-EE44-BADE-3401C3F4A159}" srcOrd="3" destOrd="0" presId="urn:microsoft.com/office/officeart/2005/8/layout/hierarchy3"/>
    <dgm:cxn modelId="{BBCAFACF-7AF4-8841-98AB-2CF59C6E499D}" type="presParOf" srcId="{B926A83E-C152-6144-9B20-FBB14405E9C8}" destId="{26B2B032-62EB-8F44-B174-D40847B81DB1}" srcOrd="4" destOrd="0" presId="urn:microsoft.com/office/officeart/2005/8/layout/hierarchy3"/>
    <dgm:cxn modelId="{9ADB318C-FCAE-5B46-B19B-19B945ABA206}" type="presParOf" srcId="{B926A83E-C152-6144-9B20-FBB14405E9C8}" destId="{17295E4B-242E-5D4C-8030-40E650131908}" srcOrd="5" destOrd="0" presId="urn:microsoft.com/office/officeart/2005/8/layout/hierarchy3"/>
    <dgm:cxn modelId="{ED8F09BD-4398-D848-9669-5C98356ABB3C}" type="presParOf" srcId="{5C2F9454-BA97-AE44-8FE8-AD4764E0C8E4}" destId="{084B6AE4-8075-DE47-91BC-1F2D14C0C983}" srcOrd="2" destOrd="0" presId="urn:microsoft.com/office/officeart/2005/8/layout/hierarchy3"/>
    <dgm:cxn modelId="{C8EEEA65-E6C6-EE45-9B61-452E5AB36002}" type="presParOf" srcId="{084B6AE4-8075-DE47-91BC-1F2D14C0C983}" destId="{36ED8D33-1BE1-F34B-84D5-EB106F3AEECC}" srcOrd="0" destOrd="0" presId="urn:microsoft.com/office/officeart/2005/8/layout/hierarchy3"/>
    <dgm:cxn modelId="{0C4E1D28-6DD8-9541-978E-F0F378028039}" type="presParOf" srcId="{36ED8D33-1BE1-F34B-84D5-EB106F3AEECC}" destId="{2BF9052C-BCA7-FC4E-B1EB-96B51D0EB83D}" srcOrd="0" destOrd="0" presId="urn:microsoft.com/office/officeart/2005/8/layout/hierarchy3"/>
    <dgm:cxn modelId="{89F39AF9-C81F-1245-83C0-B362AE077A18}" type="presParOf" srcId="{36ED8D33-1BE1-F34B-84D5-EB106F3AEECC}" destId="{0EE01224-0C37-4A44-A80B-7346B2402C9A}" srcOrd="1" destOrd="0" presId="urn:microsoft.com/office/officeart/2005/8/layout/hierarchy3"/>
    <dgm:cxn modelId="{661B91D1-0D8F-CD42-B821-0905CE288397}" type="presParOf" srcId="{084B6AE4-8075-DE47-91BC-1F2D14C0C983}" destId="{9A4B2E14-F961-9D48-B05A-818C5E2F0356}" srcOrd="1" destOrd="0" presId="urn:microsoft.com/office/officeart/2005/8/layout/hierarchy3"/>
    <dgm:cxn modelId="{4DF757DD-E14C-224E-B11D-AB1DF7102137}" type="presParOf" srcId="{9A4B2E14-F961-9D48-B05A-818C5E2F0356}" destId="{33C83B67-DA71-114F-850F-75BF3F425167}" srcOrd="0" destOrd="0" presId="urn:microsoft.com/office/officeart/2005/8/layout/hierarchy3"/>
    <dgm:cxn modelId="{44BC0A00-9E14-8348-8A24-1C5247A341DD}" type="presParOf" srcId="{9A4B2E14-F961-9D48-B05A-818C5E2F0356}" destId="{E91D6E98-4A8A-7D4B-831B-515ED221AB5A}" srcOrd="1" destOrd="0" presId="urn:microsoft.com/office/officeart/2005/8/layout/hierarchy3"/>
    <dgm:cxn modelId="{E276C71E-9017-F843-83D9-F58F5C4E43BF}" type="presParOf" srcId="{9A4B2E14-F961-9D48-B05A-818C5E2F0356}" destId="{E23DDC20-F7CF-5E4C-B8D9-56BD62DBDC5A}" srcOrd="2" destOrd="0" presId="urn:microsoft.com/office/officeart/2005/8/layout/hierarchy3"/>
    <dgm:cxn modelId="{ED45E5C8-28CC-CC43-9973-CF8C83E44129}" type="presParOf" srcId="{9A4B2E14-F961-9D48-B05A-818C5E2F0356}" destId="{53E2407D-CFE3-8647-98CE-0D339859E4F2}" srcOrd="3" destOrd="0" presId="urn:microsoft.com/office/officeart/2005/8/layout/hierarchy3"/>
    <dgm:cxn modelId="{FA3B7AF4-F664-684A-B3ED-31348662A98B}" type="presParOf" srcId="{9A4B2E14-F961-9D48-B05A-818C5E2F0356}" destId="{2835B859-EEF6-D94C-A830-1CF918572362}" srcOrd="4" destOrd="0" presId="urn:microsoft.com/office/officeart/2005/8/layout/hierarchy3"/>
    <dgm:cxn modelId="{80AF1640-107B-7A4D-AFB7-7442614AAB2F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FDE76-E74D-594C-86A3-DA0EE95F0704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F13DD18-B7C3-CA47-B6FF-A80AA79E925E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682C2AE-8CA9-7141-A41D-98787B88ECDC}" type="presOf" srcId="{0A4FAA92-892E-DF40-B8E5-6552AA3219AB}" destId="{0EE01224-0C37-4A44-A80B-7346B2402C9A}" srcOrd="1" destOrd="0" presId="urn:microsoft.com/office/officeart/2005/8/layout/hierarchy3"/>
    <dgm:cxn modelId="{923EBE30-F500-2F48-B988-8C1418262D85}" type="presOf" srcId="{0A4FAA92-892E-DF40-B8E5-6552AA3219AB}" destId="{2BF9052C-BCA7-FC4E-B1EB-96B51D0EB83D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F6FCBEE6-F46A-D34E-9BC6-FB5BC46B2FC1}" type="presOf" srcId="{0D5551BC-915F-6A4D-93CA-9AEB25D967FC}" destId="{2704E6E1-17E6-8B44-868C-D17D6B4874E4}" srcOrd="0" destOrd="0" presId="urn:microsoft.com/office/officeart/2005/8/layout/hierarchy3"/>
    <dgm:cxn modelId="{249B4C98-8C01-7A4E-B792-956C03E1319E}" type="presOf" srcId="{8415D8C8-36C5-6044-BB1D-9FC1A628B0EC}" destId="{12DA5909-ADFB-2A40-A699-E7E8B523FCEB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037E90A2-C2B0-0D48-A939-5F280B09CAB8}" type="presOf" srcId="{4B21CFA0-3CE4-2346-A08A-C205F8351FA8}" destId="{17295E4B-242E-5D4C-8030-40E650131908}" srcOrd="0" destOrd="0" presId="urn:microsoft.com/office/officeart/2005/8/layout/hierarchy3"/>
    <dgm:cxn modelId="{65CA8254-20D8-D343-B9B8-F5C222D84B53}" type="presOf" srcId="{BF108556-E6FD-8645-BB7C-590AAB4E8DCE}" destId="{31749DD0-2DF2-E842-B6F1-D4B4DC6DE522}" srcOrd="0" destOrd="0" presId="urn:microsoft.com/office/officeart/2005/8/layout/hierarchy3"/>
    <dgm:cxn modelId="{5201E52E-C110-C34C-B250-606B8C720D4B}" type="presOf" srcId="{14CE5FA8-1A58-B747-A61A-E67702DE3F98}" destId="{E10FB654-E92F-E246-9EBC-458638B895DC}" srcOrd="0" destOrd="0" presId="urn:microsoft.com/office/officeart/2005/8/layout/hierarchy3"/>
    <dgm:cxn modelId="{D7E2A965-3A70-6147-90BC-C407C2139A8B}" type="presOf" srcId="{B86E826E-A4B7-9F49-B6D9-1E7B93ABC95A}" destId="{253C3E27-8461-0B45-8874-BEF1D44C5918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679CA58-6B4D-6C43-8C43-7A559084ED45}" type="presOf" srcId="{602F9B88-4F9C-B34D-99FA-4FDC257CA15A}" destId="{26B2B032-62EB-8F44-B174-D40847B81DB1}" srcOrd="0" destOrd="0" presId="urn:microsoft.com/office/officeart/2005/8/layout/hierarchy3"/>
    <dgm:cxn modelId="{8F3B6F37-0665-9B4D-B27A-CA80DF24A4CC}" type="presOf" srcId="{AC2E504E-0923-D44B-ABCD-70607D794270}" destId="{4E27BDE8-9068-5348-AC30-BB4A3847DDFD}" srcOrd="0" destOrd="0" presId="urn:microsoft.com/office/officeart/2005/8/layout/hierarchy3"/>
    <dgm:cxn modelId="{3B83F88A-80DB-3B4A-A0FC-74F0FD7B81B1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69CC309B-B27A-E94E-B499-65EE50C920C6}" type="presOf" srcId="{62872CB7-6208-5940-B7FF-EEC60552E903}" destId="{4195EDD7-3FC5-C849-90D8-9A4C827BEF82}" srcOrd="0" destOrd="0" presId="urn:microsoft.com/office/officeart/2005/8/layout/hierarchy3"/>
    <dgm:cxn modelId="{AB14DDC5-1EDD-5D47-AF82-885241AA2DFC}" type="presOf" srcId="{EE7ED4A5-36A2-D342-9D65-825850484F33}" destId="{5C2F9454-BA97-AE44-8FE8-AD4764E0C8E4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D73CF7E6-AC90-8D40-8BA5-62FA0EF7EDFD}" type="presOf" srcId="{0EAEC657-B6B2-AB46-99B9-687DB487164B}" destId="{2835B859-EEF6-D94C-A830-1CF918572362}" srcOrd="0" destOrd="0" presId="urn:microsoft.com/office/officeart/2005/8/layout/hierarchy3"/>
    <dgm:cxn modelId="{4D81298C-3D29-1745-A5D2-E8CE02AAE4D6}" type="presOf" srcId="{0D5B4EFC-13EB-7C40-A9CF-27AA28C7BE52}" destId="{D80CB533-8233-EE44-BADE-3401C3F4A159}" srcOrd="0" destOrd="0" presId="urn:microsoft.com/office/officeart/2005/8/layout/hierarchy3"/>
    <dgm:cxn modelId="{6311F831-2B1B-4C4B-B6E6-C71B1D1E597E}" type="presOf" srcId="{AF2337E9-20E5-D34E-B312-1E09EE352563}" destId="{0C95946C-2ADA-4540-AF70-7F8DF22B65AC}" srcOrd="0" destOrd="0" presId="urn:microsoft.com/office/officeart/2005/8/layout/hierarchy3"/>
    <dgm:cxn modelId="{40F03644-C18C-4147-A39E-31B17DEC6151}" type="presOf" srcId="{B86E826E-A4B7-9F49-B6D9-1E7B93ABC95A}" destId="{53BF9510-9AD4-C04B-A308-17583C7F206C}" srcOrd="1" destOrd="0" presId="urn:microsoft.com/office/officeart/2005/8/layout/hierarchy3"/>
    <dgm:cxn modelId="{A522E967-28F5-CC4F-9940-C4ABEDB5D1AB}" type="presOf" srcId="{80F0DC80-F3BF-BC48-9A45-9EB31247C651}" destId="{33C83B67-DA71-114F-850F-75BF3F425167}" srcOrd="0" destOrd="0" presId="urn:microsoft.com/office/officeart/2005/8/layout/hierarchy3"/>
    <dgm:cxn modelId="{B4262F5E-705B-C64E-AAC6-9354FBB4C123}" type="presOf" srcId="{1D7CD905-2134-6941-A180-A2BCB496725F}" destId="{A695A6EF-A296-A34B-A258-85D65B49F9D0}" srcOrd="1" destOrd="0" presId="urn:microsoft.com/office/officeart/2005/8/layout/hierarchy3"/>
    <dgm:cxn modelId="{CFFACB38-84A8-FA4F-93E1-AB5D8684AB45}" type="presOf" srcId="{43E719E6-E2A7-3945-8C6B-84966B025640}" destId="{3AAF3E1E-DE9F-B14D-A0F1-66919A908185}" srcOrd="0" destOrd="0" presId="urn:microsoft.com/office/officeart/2005/8/layout/hierarchy3"/>
    <dgm:cxn modelId="{1EC3348D-BDAB-5643-BD1B-CE777A151838}" type="presOf" srcId="{B7CEE7F7-D996-E649-BBF4-D184B1373D29}" destId="{53E2407D-CFE3-8647-98CE-0D339859E4F2}" srcOrd="0" destOrd="0" presId="urn:microsoft.com/office/officeart/2005/8/layout/hierarchy3"/>
    <dgm:cxn modelId="{9E16289F-B2F6-0D47-87F1-385161F77DCC}" type="presOf" srcId="{1D7CD905-2134-6941-A180-A2BCB496725F}" destId="{38FA3025-FC70-C34F-BD6C-B2BD59D87B83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F8137CD5-3B2A-544B-9CF8-1C226E56F3AF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1B6F9B0A-C270-214C-9C4F-D45E19AD6D40}" type="presParOf" srcId="{5C2F9454-BA97-AE44-8FE8-AD4764E0C8E4}" destId="{75223CAA-7D95-994F-B73B-F70557FE184F}" srcOrd="0" destOrd="0" presId="urn:microsoft.com/office/officeart/2005/8/layout/hierarchy3"/>
    <dgm:cxn modelId="{23271471-D596-5A46-AC50-8D4920AB6D93}" type="presParOf" srcId="{75223CAA-7D95-994F-B73B-F70557FE184F}" destId="{5892D45F-8B2E-224B-8474-05EDD094B1B5}" srcOrd="0" destOrd="0" presId="urn:microsoft.com/office/officeart/2005/8/layout/hierarchy3"/>
    <dgm:cxn modelId="{DA33938E-D098-AB4F-9B64-DAE80289A62B}" type="presParOf" srcId="{5892D45F-8B2E-224B-8474-05EDD094B1B5}" destId="{38FA3025-FC70-C34F-BD6C-B2BD59D87B83}" srcOrd="0" destOrd="0" presId="urn:microsoft.com/office/officeart/2005/8/layout/hierarchy3"/>
    <dgm:cxn modelId="{0CDDD516-CF89-7744-B140-836D848A35F7}" type="presParOf" srcId="{5892D45F-8B2E-224B-8474-05EDD094B1B5}" destId="{A695A6EF-A296-A34B-A258-85D65B49F9D0}" srcOrd="1" destOrd="0" presId="urn:microsoft.com/office/officeart/2005/8/layout/hierarchy3"/>
    <dgm:cxn modelId="{B33E0144-4F04-CE44-81B3-125308DC7146}" type="presParOf" srcId="{75223CAA-7D95-994F-B73B-F70557FE184F}" destId="{15B2AC8C-C6BE-1C4B-9872-4F0736A91AA6}" srcOrd="1" destOrd="0" presId="urn:microsoft.com/office/officeart/2005/8/layout/hierarchy3"/>
    <dgm:cxn modelId="{E90D29B3-AE33-0C46-A006-BAF17B979869}" type="presParOf" srcId="{15B2AC8C-C6BE-1C4B-9872-4F0736A91AA6}" destId="{4E27BDE8-9068-5348-AC30-BB4A3847DDFD}" srcOrd="0" destOrd="0" presId="urn:microsoft.com/office/officeart/2005/8/layout/hierarchy3"/>
    <dgm:cxn modelId="{223CA99F-47C6-274C-A49F-964FDB1CDD07}" type="presParOf" srcId="{15B2AC8C-C6BE-1C4B-9872-4F0736A91AA6}" destId="{12DA5909-ADFB-2A40-A699-E7E8B523FCEB}" srcOrd="1" destOrd="0" presId="urn:microsoft.com/office/officeart/2005/8/layout/hierarchy3"/>
    <dgm:cxn modelId="{90A4B4D0-ECD5-AD41-BE73-5440E4642E75}" type="presParOf" srcId="{15B2AC8C-C6BE-1C4B-9872-4F0736A91AA6}" destId="{0C95946C-2ADA-4540-AF70-7F8DF22B65AC}" srcOrd="2" destOrd="0" presId="urn:microsoft.com/office/officeart/2005/8/layout/hierarchy3"/>
    <dgm:cxn modelId="{0938B28A-CC5C-E644-A5AD-455C9EE1AE61}" type="presParOf" srcId="{15B2AC8C-C6BE-1C4B-9872-4F0736A91AA6}" destId="{4195EDD7-3FC5-C849-90D8-9A4C827BEF82}" srcOrd="3" destOrd="0" presId="urn:microsoft.com/office/officeart/2005/8/layout/hierarchy3"/>
    <dgm:cxn modelId="{95783837-A5B2-4F4E-8A50-8A2FD5B08653}" type="presParOf" srcId="{15B2AC8C-C6BE-1C4B-9872-4F0736A91AA6}" destId="{31749DD0-2DF2-E842-B6F1-D4B4DC6DE522}" srcOrd="4" destOrd="0" presId="urn:microsoft.com/office/officeart/2005/8/layout/hierarchy3"/>
    <dgm:cxn modelId="{F73BF490-3599-104D-8623-5BF9279B585F}" type="presParOf" srcId="{15B2AC8C-C6BE-1C4B-9872-4F0736A91AA6}" destId="{837F7AB6-2466-744E-9F26-3FB808CAD6DA}" srcOrd="5" destOrd="0" presId="urn:microsoft.com/office/officeart/2005/8/layout/hierarchy3"/>
    <dgm:cxn modelId="{19A26BAC-E688-7646-97C7-4072762CCC3F}" type="presParOf" srcId="{5C2F9454-BA97-AE44-8FE8-AD4764E0C8E4}" destId="{F554C577-9FD1-A049-ABF4-829B53A7F811}" srcOrd="1" destOrd="0" presId="urn:microsoft.com/office/officeart/2005/8/layout/hierarchy3"/>
    <dgm:cxn modelId="{5A3195DD-FB6C-244A-B4AF-91F274E8872B}" type="presParOf" srcId="{F554C577-9FD1-A049-ABF4-829B53A7F811}" destId="{29792BE7-D5FF-3048-BD9A-9E4247E286E2}" srcOrd="0" destOrd="0" presId="urn:microsoft.com/office/officeart/2005/8/layout/hierarchy3"/>
    <dgm:cxn modelId="{55FBCC72-7F23-C549-8B1A-B1E5955A2906}" type="presParOf" srcId="{29792BE7-D5FF-3048-BD9A-9E4247E286E2}" destId="{253C3E27-8461-0B45-8874-BEF1D44C5918}" srcOrd="0" destOrd="0" presId="urn:microsoft.com/office/officeart/2005/8/layout/hierarchy3"/>
    <dgm:cxn modelId="{F08EFA8E-6AE9-AF45-B1CA-DAB786C1B346}" type="presParOf" srcId="{29792BE7-D5FF-3048-BD9A-9E4247E286E2}" destId="{53BF9510-9AD4-C04B-A308-17583C7F206C}" srcOrd="1" destOrd="0" presId="urn:microsoft.com/office/officeart/2005/8/layout/hierarchy3"/>
    <dgm:cxn modelId="{7116647B-D4B9-5A4E-B14F-D2BDEEC42DE3}" type="presParOf" srcId="{F554C577-9FD1-A049-ABF4-829B53A7F811}" destId="{B926A83E-C152-6144-9B20-FBB14405E9C8}" srcOrd="1" destOrd="0" presId="urn:microsoft.com/office/officeart/2005/8/layout/hierarchy3"/>
    <dgm:cxn modelId="{E854C255-E340-1D45-BAE1-26AB77C44A9B}" type="presParOf" srcId="{B926A83E-C152-6144-9B20-FBB14405E9C8}" destId="{E10FB654-E92F-E246-9EBC-458638B895DC}" srcOrd="0" destOrd="0" presId="urn:microsoft.com/office/officeart/2005/8/layout/hierarchy3"/>
    <dgm:cxn modelId="{DE22CC60-EC35-1B4E-B125-96C11E0AF0E4}" type="presParOf" srcId="{B926A83E-C152-6144-9B20-FBB14405E9C8}" destId="{3AAF3E1E-DE9F-B14D-A0F1-66919A908185}" srcOrd="1" destOrd="0" presId="urn:microsoft.com/office/officeart/2005/8/layout/hierarchy3"/>
    <dgm:cxn modelId="{08AE1C4D-70E1-1442-8C8B-191ED6927C50}" type="presParOf" srcId="{B926A83E-C152-6144-9B20-FBB14405E9C8}" destId="{1847AB1E-3E0E-5D47-BBAB-B1B62A873B3A}" srcOrd="2" destOrd="0" presId="urn:microsoft.com/office/officeart/2005/8/layout/hierarchy3"/>
    <dgm:cxn modelId="{941B96BA-6872-7B4C-956E-5CEC31C84FE4}" type="presParOf" srcId="{B926A83E-C152-6144-9B20-FBB14405E9C8}" destId="{D80CB533-8233-EE44-BADE-3401C3F4A159}" srcOrd="3" destOrd="0" presId="urn:microsoft.com/office/officeart/2005/8/layout/hierarchy3"/>
    <dgm:cxn modelId="{0C6DE6A0-4C49-CC43-BC85-A1D9C23677E0}" type="presParOf" srcId="{B926A83E-C152-6144-9B20-FBB14405E9C8}" destId="{26B2B032-62EB-8F44-B174-D40847B81DB1}" srcOrd="4" destOrd="0" presId="urn:microsoft.com/office/officeart/2005/8/layout/hierarchy3"/>
    <dgm:cxn modelId="{D7E12BC6-778B-044D-992F-5CFE80DE08CF}" type="presParOf" srcId="{B926A83E-C152-6144-9B20-FBB14405E9C8}" destId="{17295E4B-242E-5D4C-8030-40E650131908}" srcOrd="5" destOrd="0" presId="urn:microsoft.com/office/officeart/2005/8/layout/hierarchy3"/>
    <dgm:cxn modelId="{AD0C2351-57E6-8F43-A9B3-DF940429D35F}" type="presParOf" srcId="{5C2F9454-BA97-AE44-8FE8-AD4764E0C8E4}" destId="{084B6AE4-8075-DE47-91BC-1F2D14C0C983}" srcOrd="2" destOrd="0" presId="urn:microsoft.com/office/officeart/2005/8/layout/hierarchy3"/>
    <dgm:cxn modelId="{F1C07A73-1B26-2448-8C2E-A509D3FE0A4B}" type="presParOf" srcId="{084B6AE4-8075-DE47-91BC-1F2D14C0C983}" destId="{36ED8D33-1BE1-F34B-84D5-EB106F3AEECC}" srcOrd="0" destOrd="0" presId="urn:microsoft.com/office/officeart/2005/8/layout/hierarchy3"/>
    <dgm:cxn modelId="{81AB8DFB-0577-0D41-8AC7-F157E4067DD4}" type="presParOf" srcId="{36ED8D33-1BE1-F34B-84D5-EB106F3AEECC}" destId="{2BF9052C-BCA7-FC4E-B1EB-96B51D0EB83D}" srcOrd="0" destOrd="0" presId="urn:microsoft.com/office/officeart/2005/8/layout/hierarchy3"/>
    <dgm:cxn modelId="{FA8E9750-8A19-804E-8E80-3EF21310EB51}" type="presParOf" srcId="{36ED8D33-1BE1-F34B-84D5-EB106F3AEECC}" destId="{0EE01224-0C37-4A44-A80B-7346B2402C9A}" srcOrd="1" destOrd="0" presId="urn:microsoft.com/office/officeart/2005/8/layout/hierarchy3"/>
    <dgm:cxn modelId="{F2B340D7-A3C0-5A4B-93D4-5AFD4CE7ECC4}" type="presParOf" srcId="{084B6AE4-8075-DE47-91BC-1F2D14C0C983}" destId="{9A4B2E14-F961-9D48-B05A-818C5E2F0356}" srcOrd="1" destOrd="0" presId="urn:microsoft.com/office/officeart/2005/8/layout/hierarchy3"/>
    <dgm:cxn modelId="{5760B5D7-8992-AD4A-B624-5D53A5248563}" type="presParOf" srcId="{9A4B2E14-F961-9D48-B05A-818C5E2F0356}" destId="{33C83B67-DA71-114F-850F-75BF3F425167}" srcOrd="0" destOrd="0" presId="urn:microsoft.com/office/officeart/2005/8/layout/hierarchy3"/>
    <dgm:cxn modelId="{20CFDBF1-E762-0D4E-BD70-9368258C8835}" type="presParOf" srcId="{9A4B2E14-F961-9D48-B05A-818C5E2F0356}" destId="{E91D6E98-4A8A-7D4B-831B-515ED221AB5A}" srcOrd="1" destOrd="0" presId="urn:microsoft.com/office/officeart/2005/8/layout/hierarchy3"/>
    <dgm:cxn modelId="{4C7F4A78-A918-484F-8D13-8ABEC457613B}" type="presParOf" srcId="{9A4B2E14-F961-9D48-B05A-818C5E2F0356}" destId="{E23DDC20-F7CF-5E4C-B8D9-56BD62DBDC5A}" srcOrd="2" destOrd="0" presId="urn:microsoft.com/office/officeart/2005/8/layout/hierarchy3"/>
    <dgm:cxn modelId="{4D79E5C5-64EA-A24D-B41A-E3284AB758F3}" type="presParOf" srcId="{9A4B2E14-F961-9D48-B05A-818C5E2F0356}" destId="{53E2407D-CFE3-8647-98CE-0D339859E4F2}" srcOrd="3" destOrd="0" presId="urn:microsoft.com/office/officeart/2005/8/layout/hierarchy3"/>
    <dgm:cxn modelId="{B6B4AA09-3E9F-8A4C-8AA3-74DC28D24217}" type="presParOf" srcId="{9A4B2E14-F961-9D48-B05A-818C5E2F0356}" destId="{2835B859-EEF6-D94C-A830-1CF918572362}" srcOrd="4" destOrd="0" presId="urn:microsoft.com/office/officeart/2005/8/layout/hierarchy3"/>
    <dgm:cxn modelId="{085BC835-A7D5-4D49-BB0E-44D3289B01E9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9E508-4EF6-D841-93B2-542832C9ADFE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8F26865-F6AA-0C4F-88F1-D8F6EE4D6823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85626F5-AB3A-A743-B475-B4CF0A66412E}" type="presOf" srcId="{B42C8D4F-6C42-1D4E-9AA7-BED0E4C795B7}" destId="{837F7AB6-2466-744E-9F26-3FB808CAD6D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3DAA301-0775-F248-9582-1605496A2034}" type="presOf" srcId="{B7CEE7F7-D996-E649-BBF4-D184B1373D29}" destId="{53E2407D-CFE3-8647-98CE-0D339859E4F2}" srcOrd="0" destOrd="0" presId="urn:microsoft.com/office/officeart/2005/8/layout/hierarchy3"/>
    <dgm:cxn modelId="{D7F6465A-C678-684A-AAD8-F35F845B4F89}" type="presOf" srcId="{3E34CCC3-1E18-8444-96D2-32DE8FE85E9F}" destId="{E23DDC20-F7CF-5E4C-B8D9-56BD62DBDC5A}" srcOrd="0" destOrd="0" presId="urn:microsoft.com/office/officeart/2005/8/layout/hierarchy3"/>
    <dgm:cxn modelId="{CC9FB71F-F4C8-7E47-80A6-FA8F1FDE5B6E}" type="presOf" srcId="{80F0DC80-F3BF-BC48-9A45-9EB31247C651}" destId="{33C83B67-DA71-114F-850F-75BF3F425167}" srcOrd="0" destOrd="0" presId="urn:microsoft.com/office/officeart/2005/8/layout/hierarchy3"/>
    <dgm:cxn modelId="{53D30BF8-0856-F949-B6B8-92F122FE16AE}" type="presOf" srcId="{602F9B88-4F9C-B34D-99FA-4FDC257CA15A}" destId="{26B2B032-62EB-8F44-B174-D40847B81DB1}" srcOrd="0" destOrd="0" presId="urn:microsoft.com/office/officeart/2005/8/layout/hierarchy3"/>
    <dgm:cxn modelId="{5D4667AE-2FB3-B745-B4F2-688072B27F6C}" type="presOf" srcId="{0D5551BC-915F-6A4D-93CA-9AEB25D967FC}" destId="{2704E6E1-17E6-8B44-868C-D17D6B4874E4}" srcOrd="0" destOrd="0" presId="urn:microsoft.com/office/officeart/2005/8/layout/hierarchy3"/>
    <dgm:cxn modelId="{70C29CBC-93BE-BA4B-8F1A-E4A0F69B239E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FCA3AC0A-20E7-BD48-9364-6AD71D3D5E2B}" type="presOf" srcId="{1D7CD905-2134-6941-A180-A2BCB496725F}" destId="{A695A6EF-A296-A34B-A258-85D65B49F9D0}" srcOrd="1" destOrd="0" presId="urn:microsoft.com/office/officeart/2005/8/layout/hierarchy3"/>
    <dgm:cxn modelId="{47A77D76-A4A0-9F49-8C3D-080475038F6C}" type="presOf" srcId="{4B21CFA0-3CE4-2346-A08A-C205F8351FA8}" destId="{17295E4B-242E-5D4C-8030-40E650131908}" srcOrd="0" destOrd="0" presId="urn:microsoft.com/office/officeart/2005/8/layout/hierarchy3"/>
    <dgm:cxn modelId="{68783E76-E26B-5243-BBEE-073540D6BABC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63C9638-8D72-9446-B601-AF48B25158EB}" type="presOf" srcId="{43E719E6-E2A7-3945-8C6B-84966B025640}" destId="{3AAF3E1E-DE9F-B14D-A0F1-66919A908185}" srcOrd="0" destOrd="0" presId="urn:microsoft.com/office/officeart/2005/8/layout/hierarchy3"/>
    <dgm:cxn modelId="{B8E94973-6E5E-CB4A-B56A-68F76FDD24D0}" type="presOf" srcId="{0EAEC657-B6B2-AB46-99B9-687DB487164B}" destId="{2835B859-EEF6-D94C-A830-1CF918572362}" srcOrd="0" destOrd="0" presId="urn:microsoft.com/office/officeart/2005/8/layout/hierarchy3"/>
    <dgm:cxn modelId="{8E37F237-7C52-EB42-B3CC-4CAE7C464979}" type="presOf" srcId="{0A4FAA92-892E-DF40-B8E5-6552AA3219AB}" destId="{0EE01224-0C37-4A44-A80B-7346B2402C9A}" srcOrd="1" destOrd="0" presId="urn:microsoft.com/office/officeart/2005/8/layout/hierarchy3"/>
    <dgm:cxn modelId="{A7C897A3-9599-5E4B-BDE0-10FF8A869E26}" type="presOf" srcId="{0A4FAA92-892E-DF40-B8E5-6552AA3219AB}" destId="{2BF9052C-BCA7-FC4E-B1EB-96B51D0EB83D}" srcOrd="0" destOrd="0" presId="urn:microsoft.com/office/officeart/2005/8/layout/hierarchy3"/>
    <dgm:cxn modelId="{6798A0AF-7E65-E74F-BAA1-0685E79923AE}" type="presOf" srcId="{8415D8C8-36C5-6044-BB1D-9FC1A628B0EC}" destId="{12DA5909-ADFB-2A40-A699-E7E8B523FCEB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DAEA549-A3F2-2144-9EF9-2196A82E4CEB}" type="presOf" srcId="{B86E826E-A4B7-9F49-B6D9-1E7B93ABC95A}" destId="{253C3E27-8461-0B45-8874-BEF1D44C5918}" srcOrd="0" destOrd="0" presId="urn:microsoft.com/office/officeart/2005/8/layout/hierarchy3"/>
    <dgm:cxn modelId="{18A1866E-57C7-AA4B-92B3-69BF4F572A64}" type="presOf" srcId="{62872CB7-6208-5940-B7FF-EEC60552E903}" destId="{4195EDD7-3FC5-C849-90D8-9A4C827BEF82}" srcOrd="0" destOrd="0" presId="urn:microsoft.com/office/officeart/2005/8/layout/hierarchy3"/>
    <dgm:cxn modelId="{F813B74A-5D3B-7045-98C7-00781A95AAE5}" type="presOf" srcId="{BF108556-E6FD-8645-BB7C-590AAB4E8DCE}" destId="{31749DD0-2DF2-E842-B6F1-D4B4DC6DE522}" srcOrd="0" destOrd="0" presId="urn:microsoft.com/office/officeart/2005/8/layout/hierarchy3"/>
    <dgm:cxn modelId="{4FF282B0-E2B3-204F-8A9B-69896FC746DB}" type="presOf" srcId="{0D5B4EFC-13EB-7C40-A9CF-27AA28C7BE52}" destId="{D80CB533-8233-EE44-BADE-3401C3F4A159}" srcOrd="0" destOrd="0" presId="urn:microsoft.com/office/officeart/2005/8/layout/hierarchy3"/>
    <dgm:cxn modelId="{0F7F94C2-379D-FD47-BD74-9700FCCC1E3C}" type="presOf" srcId="{AC2E504E-0923-D44B-ABCD-70607D794270}" destId="{4E27BDE8-9068-5348-AC30-BB4A3847DDFD}" srcOrd="0" destOrd="0" presId="urn:microsoft.com/office/officeart/2005/8/layout/hierarchy3"/>
    <dgm:cxn modelId="{4AE7779C-0B38-824E-BBD2-96B976D84DF5}" type="presOf" srcId="{2C7F63FC-6D48-F241-BE8F-7796AA3A8831}" destId="{E91D6E98-4A8A-7D4B-831B-515ED221AB5A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D607639-A74B-E74A-A2DD-6B6A898836CA}" type="presOf" srcId="{AF2337E9-20E5-D34E-B312-1E09EE352563}" destId="{0C95946C-2ADA-4540-AF70-7F8DF22B65AC}" srcOrd="0" destOrd="0" presId="urn:microsoft.com/office/officeart/2005/8/layout/hierarchy3"/>
    <dgm:cxn modelId="{EFD552D7-9A7A-D646-A22F-236274142C98}" type="presOf" srcId="{EE7ED4A5-36A2-D342-9D65-825850484F33}" destId="{5C2F9454-BA97-AE44-8FE8-AD4764E0C8E4}" srcOrd="0" destOrd="0" presId="urn:microsoft.com/office/officeart/2005/8/layout/hierarchy3"/>
    <dgm:cxn modelId="{C3B6C8FB-7D47-D441-8708-4A43E56A6BB6}" type="presParOf" srcId="{5C2F9454-BA97-AE44-8FE8-AD4764E0C8E4}" destId="{75223CAA-7D95-994F-B73B-F70557FE184F}" srcOrd="0" destOrd="0" presId="urn:microsoft.com/office/officeart/2005/8/layout/hierarchy3"/>
    <dgm:cxn modelId="{C5E8C16C-DBD0-FC4C-8FE0-563FF2164F0F}" type="presParOf" srcId="{75223CAA-7D95-994F-B73B-F70557FE184F}" destId="{5892D45F-8B2E-224B-8474-05EDD094B1B5}" srcOrd="0" destOrd="0" presId="urn:microsoft.com/office/officeart/2005/8/layout/hierarchy3"/>
    <dgm:cxn modelId="{84BFF073-3E76-BF4D-B251-20275F182D39}" type="presParOf" srcId="{5892D45F-8B2E-224B-8474-05EDD094B1B5}" destId="{38FA3025-FC70-C34F-BD6C-B2BD59D87B83}" srcOrd="0" destOrd="0" presId="urn:microsoft.com/office/officeart/2005/8/layout/hierarchy3"/>
    <dgm:cxn modelId="{D22F5512-92B6-5A49-A290-519E164A4EE1}" type="presParOf" srcId="{5892D45F-8B2E-224B-8474-05EDD094B1B5}" destId="{A695A6EF-A296-A34B-A258-85D65B49F9D0}" srcOrd="1" destOrd="0" presId="urn:microsoft.com/office/officeart/2005/8/layout/hierarchy3"/>
    <dgm:cxn modelId="{CF0EA365-E0B0-EA4C-B213-F59BE5020B0E}" type="presParOf" srcId="{75223CAA-7D95-994F-B73B-F70557FE184F}" destId="{15B2AC8C-C6BE-1C4B-9872-4F0736A91AA6}" srcOrd="1" destOrd="0" presId="urn:microsoft.com/office/officeart/2005/8/layout/hierarchy3"/>
    <dgm:cxn modelId="{516256A8-E940-C349-A6C6-C4854E1E0A25}" type="presParOf" srcId="{15B2AC8C-C6BE-1C4B-9872-4F0736A91AA6}" destId="{4E27BDE8-9068-5348-AC30-BB4A3847DDFD}" srcOrd="0" destOrd="0" presId="urn:microsoft.com/office/officeart/2005/8/layout/hierarchy3"/>
    <dgm:cxn modelId="{8F41FE9C-F220-0D43-8660-CF60FA381993}" type="presParOf" srcId="{15B2AC8C-C6BE-1C4B-9872-4F0736A91AA6}" destId="{12DA5909-ADFB-2A40-A699-E7E8B523FCEB}" srcOrd="1" destOrd="0" presId="urn:microsoft.com/office/officeart/2005/8/layout/hierarchy3"/>
    <dgm:cxn modelId="{6944180E-FF03-534B-8E9B-C7510BA8ACF0}" type="presParOf" srcId="{15B2AC8C-C6BE-1C4B-9872-4F0736A91AA6}" destId="{0C95946C-2ADA-4540-AF70-7F8DF22B65AC}" srcOrd="2" destOrd="0" presId="urn:microsoft.com/office/officeart/2005/8/layout/hierarchy3"/>
    <dgm:cxn modelId="{886D5531-E60C-7241-A6DF-5C8AF566E211}" type="presParOf" srcId="{15B2AC8C-C6BE-1C4B-9872-4F0736A91AA6}" destId="{4195EDD7-3FC5-C849-90D8-9A4C827BEF82}" srcOrd="3" destOrd="0" presId="urn:microsoft.com/office/officeart/2005/8/layout/hierarchy3"/>
    <dgm:cxn modelId="{352EACA7-82CA-0E48-A10F-0E9BB6EB7485}" type="presParOf" srcId="{15B2AC8C-C6BE-1C4B-9872-4F0736A91AA6}" destId="{31749DD0-2DF2-E842-B6F1-D4B4DC6DE522}" srcOrd="4" destOrd="0" presId="urn:microsoft.com/office/officeart/2005/8/layout/hierarchy3"/>
    <dgm:cxn modelId="{A572496F-AE55-024F-9AD7-98BA14366161}" type="presParOf" srcId="{15B2AC8C-C6BE-1C4B-9872-4F0736A91AA6}" destId="{837F7AB6-2466-744E-9F26-3FB808CAD6DA}" srcOrd="5" destOrd="0" presId="urn:microsoft.com/office/officeart/2005/8/layout/hierarchy3"/>
    <dgm:cxn modelId="{F0E14278-207C-6E4D-AC16-960CDA738D39}" type="presParOf" srcId="{5C2F9454-BA97-AE44-8FE8-AD4764E0C8E4}" destId="{F554C577-9FD1-A049-ABF4-829B53A7F811}" srcOrd="1" destOrd="0" presId="urn:microsoft.com/office/officeart/2005/8/layout/hierarchy3"/>
    <dgm:cxn modelId="{09BD5464-736B-A948-8FC1-5569D17C3ED3}" type="presParOf" srcId="{F554C577-9FD1-A049-ABF4-829B53A7F811}" destId="{29792BE7-D5FF-3048-BD9A-9E4247E286E2}" srcOrd="0" destOrd="0" presId="urn:microsoft.com/office/officeart/2005/8/layout/hierarchy3"/>
    <dgm:cxn modelId="{1A542F71-AEE6-994D-9398-58535E99B792}" type="presParOf" srcId="{29792BE7-D5FF-3048-BD9A-9E4247E286E2}" destId="{253C3E27-8461-0B45-8874-BEF1D44C5918}" srcOrd="0" destOrd="0" presId="urn:microsoft.com/office/officeart/2005/8/layout/hierarchy3"/>
    <dgm:cxn modelId="{2F4EEC29-466E-3642-8B41-4D278A65B2AD}" type="presParOf" srcId="{29792BE7-D5FF-3048-BD9A-9E4247E286E2}" destId="{53BF9510-9AD4-C04B-A308-17583C7F206C}" srcOrd="1" destOrd="0" presId="urn:microsoft.com/office/officeart/2005/8/layout/hierarchy3"/>
    <dgm:cxn modelId="{2FB84888-F007-E544-885C-36F7DFC31BD4}" type="presParOf" srcId="{F554C577-9FD1-A049-ABF4-829B53A7F811}" destId="{B926A83E-C152-6144-9B20-FBB14405E9C8}" srcOrd="1" destOrd="0" presId="urn:microsoft.com/office/officeart/2005/8/layout/hierarchy3"/>
    <dgm:cxn modelId="{9EF6AE6D-CCD3-AD49-BBBF-89DF75C773F4}" type="presParOf" srcId="{B926A83E-C152-6144-9B20-FBB14405E9C8}" destId="{E10FB654-E92F-E246-9EBC-458638B895DC}" srcOrd="0" destOrd="0" presId="urn:microsoft.com/office/officeart/2005/8/layout/hierarchy3"/>
    <dgm:cxn modelId="{9E34DB2D-4573-F24A-8981-8956E3E0DFE4}" type="presParOf" srcId="{B926A83E-C152-6144-9B20-FBB14405E9C8}" destId="{3AAF3E1E-DE9F-B14D-A0F1-66919A908185}" srcOrd="1" destOrd="0" presId="urn:microsoft.com/office/officeart/2005/8/layout/hierarchy3"/>
    <dgm:cxn modelId="{DB7B88D3-5379-F446-B630-B40F9E2AFBEA}" type="presParOf" srcId="{B926A83E-C152-6144-9B20-FBB14405E9C8}" destId="{1847AB1E-3E0E-5D47-BBAB-B1B62A873B3A}" srcOrd="2" destOrd="0" presId="urn:microsoft.com/office/officeart/2005/8/layout/hierarchy3"/>
    <dgm:cxn modelId="{5C546760-716C-6847-A723-1B3516B2601F}" type="presParOf" srcId="{B926A83E-C152-6144-9B20-FBB14405E9C8}" destId="{D80CB533-8233-EE44-BADE-3401C3F4A159}" srcOrd="3" destOrd="0" presId="urn:microsoft.com/office/officeart/2005/8/layout/hierarchy3"/>
    <dgm:cxn modelId="{69777669-96BE-454D-8161-8AC7CA493836}" type="presParOf" srcId="{B926A83E-C152-6144-9B20-FBB14405E9C8}" destId="{26B2B032-62EB-8F44-B174-D40847B81DB1}" srcOrd="4" destOrd="0" presId="urn:microsoft.com/office/officeart/2005/8/layout/hierarchy3"/>
    <dgm:cxn modelId="{08F634A8-F62D-6840-A09E-3A822E845BD5}" type="presParOf" srcId="{B926A83E-C152-6144-9B20-FBB14405E9C8}" destId="{17295E4B-242E-5D4C-8030-40E650131908}" srcOrd="5" destOrd="0" presId="urn:microsoft.com/office/officeart/2005/8/layout/hierarchy3"/>
    <dgm:cxn modelId="{AAF540B3-F9F0-2C48-B86F-2E99074BA450}" type="presParOf" srcId="{5C2F9454-BA97-AE44-8FE8-AD4764E0C8E4}" destId="{084B6AE4-8075-DE47-91BC-1F2D14C0C983}" srcOrd="2" destOrd="0" presId="urn:microsoft.com/office/officeart/2005/8/layout/hierarchy3"/>
    <dgm:cxn modelId="{86997BF0-90EC-BA48-A626-76FD96100256}" type="presParOf" srcId="{084B6AE4-8075-DE47-91BC-1F2D14C0C983}" destId="{36ED8D33-1BE1-F34B-84D5-EB106F3AEECC}" srcOrd="0" destOrd="0" presId="urn:microsoft.com/office/officeart/2005/8/layout/hierarchy3"/>
    <dgm:cxn modelId="{6F539CE1-A343-634B-A717-A7B039B113AD}" type="presParOf" srcId="{36ED8D33-1BE1-F34B-84D5-EB106F3AEECC}" destId="{2BF9052C-BCA7-FC4E-B1EB-96B51D0EB83D}" srcOrd="0" destOrd="0" presId="urn:microsoft.com/office/officeart/2005/8/layout/hierarchy3"/>
    <dgm:cxn modelId="{73D36608-697D-9243-858E-037F77170465}" type="presParOf" srcId="{36ED8D33-1BE1-F34B-84D5-EB106F3AEECC}" destId="{0EE01224-0C37-4A44-A80B-7346B2402C9A}" srcOrd="1" destOrd="0" presId="urn:microsoft.com/office/officeart/2005/8/layout/hierarchy3"/>
    <dgm:cxn modelId="{A12B9592-8622-0A46-ADA2-E095087E1C5A}" type="presParOf" srcId="{084B6AE4-8075-DE47-91BC-1F2D14C0C983}" destId="{9A4B2E14-F961-9D48-B05A-818C5E2F0356}" srcOrd="1" destOrd="0" presId="urn:microsoft.com/office/officeart/2005/8/layout/hierarchy3"/>
    <dgm:cxn modelId="{1B80B4A8-9B3B-FB4A-83B3-F151239CEBDF}" type="presParOf" srcId="{9A4B2E14-F961-9D48-B05A-818C5E2F0356}" destId="{33C83B67-DA71-114F-850F-75BF3F425167}" srcOrd="0" destOrd="0" presId="urn:microsoft.com/office/officeart/2005/8/layout/hierarchy3"/>
    <dgm:cxn modelId="{479A1D05-1BC9-AA4D-9690-C65665A0734E}" type="presParOf" srcId="{9A4B2E14-F961-9D48-B05A-818C5E2F0356}" destId="{E91D6E98-4A8A-7D4B-831B-515ED221AB5A}" srcOrd="1" destOrd="0" presId="urn:microsoft.com/office/officeart/2005/8/layout/hierarchy3"/>
    <dgm:cxn modelId="{B61226AE-56D7-5F46-8C2C-D7AB561266CE}" type="presParOf" srcId="{9A4B2E14-F961-9D48-B05A-818C5E2F0356}" destId="{E23DDC20-F7CF-5E4C-B8D9-56BD62DBDC5A}" srcOrd="2" destOrd="0" presId="urn:microsoft.com/office/officeart/2005/8/layout/hierarchy3"/>
    <dgm:cxn modelId="{8FCBCCCD-7CFE-7142-81D0-38BF5D5FB325}" type="presParOf" srcId="{9A4B2E14-F961-9D48-B05A-818C5E2F0356}" destId="{53E2407D-CFE3-8647-98CE-0D339859E4F2}" srcOrd="3" destOrd="0" presId="urn:microsoft.com/office/officeart/2005/8/layout/hierarchy3"/>
    <dgm:cxn modelId="{AC2E4B7D-BF3E-2C46-8689-B6236A9B269E}" type="presParOf" srcId="{9A4B2E14-F961-9D48-B05A-818C5E2F0356}" destId="{2835B859-EEF6-D94C-A830-1CF918572362}" srcOrd="4" destOrd="0" presId="urn:microsoft.com/office/officeart/2005/8/layout/hierarchy3"/>
    <dgm:cxn modelId="{E5F279F4-ABE3-AA49-9E15-1F70F0627BE3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DDB41C9A-D484-6844-890E-E11B53524073}" type="presOf" srcId="{2C7F63FC-6D48-F241-BE8F-7796AA3A8831}" destId="{E91D6E98-4A8A-7D4B-831B-515ED221AB5A}" srcOrd="0" destOrd="0" presId="urn:microsoft.com/office/officeart/2005/8/layout/hierarchy3"/>
    <dgm:cxn modelId="{1DE598AD-324B-C74B-86E1-4240F938ADE3}" type="presOf" srcId="{EE7ED4A5-36A2-D342-9D65-825850484F33}" destId="{5C2F9454-BA97-AE44-8FE8-AD4764E0C8E4}" srcOrd="0" destOrd="0" presId="urn:microsoft.com/office/officeart/2005/8/layout/hierarchy3"/>
    <dgm:cxn modelId="{B031EEF8-3A29-914F-8AA5-45F883D95774}" type="presOf" srcId="{0A4FAA92-892E-DF40-B8E5-6552AA3219AB}" destId="{2BF9052C-BCA7-FC4E-B1EB-96B51D0EB83D}" srcOrd="0" destOrd="0" presId="urn:microsoft.com/office/officeart/2005/8/layout/hierarchy3"/>
    <dgm:cxn modelId="{A60E9588-9DCE-F64C-9C4D-0DEA52939002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4558F6F4-E9A3-B547-BF48-59F874FA7A4C}" type="presOf" srcId="{BF108556-E6FD-8645-BB7C-590AAB4E8DCE}" destId="{31749DD0-2DF2-E842-B6F1-D4B4DC6DE52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2ED7C6B-900F-9D4D-B991-D150BD682E3C}" type="presOf" srcId="{80F0DC80-F3BF-BC48-9A45-9EB31247C651}" destId="{33C83B67-DA71-114F-850F-75BF3F425167}" srcOrd="0" destOrd="0" presId="urn:microsoft.com/office/officeart/2005/8/layout/hierarchy3"/>
    <dgm:cxn modelId="{84C54683-D6E5-564E-8C27-C72C9E93FD2F}" type="presOf" srcId="{0A4FAA92-892E-DF40-B8E5-6552AA3219AB}" destId="{0EE01224-0C37-4A44-A80B-7346B2402C9A}" srcOrd="1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ABC0BBB5-6A80-D942-92AD-B4C0F5D2F997}" type="presOf" srcId="{1D7CD905-2134-6941-A180-A2BCB496725F}" destId="{38FA3025-FC70-C34F-BD6C-B2BD59D87B83}" srcOrd="0" destOrd="0" presId="urn:microsoft.com/office/officeart/2005/8/layout/hierarchy3"/>
    <dgm:cxn modelId="{6943149E-4EBF-7A40-B21E-4913B89499AC}" type="presOf" srcId="{0EAEC657-B6B2-AB46-99B9-687DB487164B}" destId="{2835B859-EEF6-D94C-A830-1CF918572362}" srcOrd="0" destOrd="0" presId="urn:microsoft.com/office/officeart/2005/8/layout/hierarchy3"/>
    <dgm:cxn modelId="{451F456B-9EB3-9B4C-8EBC-542EF76806D3}" type="presOf" srcId="{14CE5FA8-1A58-B747-A61A-E67702DE3F98}" destId="{E10FB654-E92F-E246-9EBC-458638B895DC}" srcOrd="0" destOrd="0" presId="urn:microsoft.com/office/officeart/2005/8/layout/hierarchy3"/>
    <dgm:cxn modelId="{C1852811-DB94-3049-BC19-F049EF61A889}" type="presOf" srcId="{0D5551BC-915F-6A4D-93CA-9AEB25D967FC}" destId="{2704E6E1-17E6-8B44-868C-D17D6B4874E4}" srcOrd="0" destOrd="0" presId="urn:microsoft.com/office/officeart/2005/8/layout/hierarchy3"/>
    <dgm:cxn modelId="{9DF64E6B-CB24-0342-83DD-17D7E409BB34}" type="presOf" srcId="{4B21CFA0-3CE4-2346-A08A-C205F8351FA8}" destId="{17295E4B-242E-5D4C-8030-40E650131908}" srcOrd="0" destOrd="0" presId="urn:microsoft.com/office/officeart/2005/8/layout/hierarchy3"/>
    <dgm:cxn modelId="{C501008B-DB37-844F-9867-1C09E6B6924F}" type="presOf" srcId="{62872CB7-6208-5940-B7FF-EEC60552E903}" destId="{4195EDD7-3FC5-C849-90D8-9A4C827BEF82}" srcOrd="0" destOrd="0" presId="urn:microsoft.com/office/officeart/2005/8/layout/hierarchy3"/>
    <dgm:cxn modelId="{6A570D79-E09D-FD4D-8E17-13983C8F9EA4}" type="presOf" srcId="{43E719E6-E2A7-3945-8C6B-84966B025640}" destId="{3AAF3E1E-DE9F-B14D-A0F1-66919A908185}" srcOrd="0" destOrd="0" presId="urn:microsoft.com/office/officeart/2005/8/layout/hierarchy3"/>
    <dgm:cxn modelId="{F4EB28AD-8449-DE49-9A49-04D48F383101}" type="presOf" srcId="{CBF7C50D-8310-AC4C-BB74-7BE8C6959265}" destId="{1847AB1E-3E0E-5D47-BBAB-B1B62A873B3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8AEBDB72-2649-E948-A3BC-C4E6770BF753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52698A5A-4FA4-374B-B4D6-E890E0985E9A}" type="presOf" srcId="{1D7CD905-2134-6941-A180-A2BCB496725F}" destId="{A695A6EF-A296-A34B-A258-85D65B49F9D0}" srcOrd="1" destOrd="0" presId="urn:microsoft.com/office/officeart/2005/8/layout/hierarchy3"/>
    <dgm:cxn modelId="{5675FE58-43C9-2C42-AA44-6A2DC3E86E85}" type="presOf" srcId="{AF2337E9-20E5-D34E-B312-1E09EE352563}" destId="{0C95946C-2ADA-4540-AF70-7F8DF22B65AC}" srcOrd="0" destOrd="0" presId="urn:microsoft.com/office/officeart/2005/8/layout/hierarchy3"/>
    <dgm:cxn modelId="{1B80120E-997B-4641-8FC2-22FDC7B3A4D2}" type="presOf" srcId="{AC2E504E-0923-D44B-ABCD-70607D794270}" destId="{4E27BDE8-9068-5348-AC30-BB4A3847DDFD}" srcOrd="0" destOrd="0" presId="urn:microsoft.com/office/officeart/2005/8/layout/hierarchy3"/>
    <dgm:cxn modelId="{83021BB1-6F63-734B-BC2B-40754498BB40}" type="presOf" srcId="{3E34CCC3-1E18-8444-96D2-32DE8FE85E9F}" destId="{E23DDC20-F7CF-5E4C-B8D9-56BD62DBDC5A}" srcOrd="0" destOrd="0" presId="urn:microsoft.com/office/officeart/2005/8/layout/hierarchy3"/>
    <dgm:cxn modelId="{CBE3ED6A-FD18-8448-AEDB-DDA68EA7D117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D81D617-4A87-C74D-AE62-9F18A2844DFD}" type="presOf" srcId="{B7CEE7F7-D996-E649-BBF4-D184B1373D29}" destId="{53E2407D-CFE3-8647-98CE-0D339859E4F2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0FAFE9D7-3110-B44A-8C83-9712F9A42F74}" type="presOf" srcId="{602F9B88-4F9C-B34D-99FA-4FDC257CA15A}" destId="{26B2B032-62EB-8F44-B174-D40847B81DB1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606DD0C-64ED-474C-A8F7-CACDC3F55AC5}" type="presOf" srcId="{B86E826E-A4B7-9F49-B6D9-1E7B93ABC95A}" destId="{253C3E27-8461-0B45-8874-BEF1D44C5918}" srcOrd="0" destOrd="0" presId="urn:microsoft.com/office/officeart/2005/8/layout/hierarchy3"/>
    <dgm:cxn modelId="{45C0608B-B088-D546-89FF-179BDC4F5C7C}" type="presOf" srcId="{8415D8C8-36C5-6044-BB1D-9FC1A628B0EC}" destId="{12DA5909-ADFB-2A40-A699-E7E8B523FCEB}" srcOrd="0" destOrd="0" presId="urn:microsoft.com/office/officeart/2005/8/layout/hierarchy3"/>
    <dgm:cxn modelId="{3E4B7CF7-C5DC-7C47-A08B-F33B899BDC63}" type="presParOf" srcId="{5C2F9454-BA97-AE44-8FE8-AD4764E0C8E4}" destId="{75223CAA-7D95-994F-B73B-F70557FE184F}" srcOrd="0" destOrd="0" presId="urn:microsoft.com/office/officeart/2005/8/layout/hierarchy3"/>
    <dgm:cxn modelId="{21A3C7AA-1E09-384E-85E2-FA4CC0CDB59A}" type="presParOf" srcId="{75223CAA-7D95-994F-B73B-F70557FE184F}" destId="{5892D45F-8B2E-224B-8474-05EDD094B1B5}" srcOrd="0" destOrd="0" presId="urn:microsoft.com/office/officeart/2005/8/layout/hierarchy3"/>
    <dgm:cxn modelId="{F525E7DA-44BD-5149-A15D-D09749BA53A5}" type="presParOf" srcId="{5892D45F-8B2E-224B-8474-05EDD094B1B5}" destId="{38FA3025-FC70-C34F-BD6C-B2BD59D87B83}" srcOrd="0" destOrd="0" presId="urn:microsoft.com/office/officeart/2005/8/layout/hierarchy3"/>
    <dgm:cxn modelId="{D7C8E49F-EFFF-6140-817A-51060F37B084}" type="presParOf" srcId="{5892D45F-8B2E-224B-8474-05EDD094B1B5}" destId="{A695A6EF-A296-A34B-A258-85D65B49F9D0}" srcOrd="1" destOrd="0" presId="urn:microsoft.com/office/officeart/2005/8/layout/hierarchy3"/>
    <dgm:cxn modelId="{560877DB-EADB-5543-879C-096200D4D8B6}" type="presParOf" srcId="{75223CAA-7D95-994F-B73B-F70557FE184F}" destId="{15B2AC8C-C6BE-1C4B-9872-4F0736A91AA6}" srcOrd="1" destOrd="0" presId="urn:microsoft.com/office/officeart/2005/8/layout/hierarchy3"/>
    <dgm:cxn modelId="{F0840551-2950-E347-8F23-A3C72F96DE7B}" type="presParOf" srcId="{15B2AC8C-C6BE-1C4B-9872-4F0736A91AA6}" destId="{4E27BDE8-9068-5348-AC30-BB4A3847DDFD}" srcOrd="0" destOrd="0" presId="urn:microsoft.com/office/officeart/2005/8/layout/hierarchy3"/>
    <dgm:cxn modelId="{2834AA54-DE72-DC46-91E6-E20EB9D22A57}" type="presParOf" srcId="{15B2AC8C-C6BE-1C4B-9872-4F0736A91AA6}" destId="{12DA5909-ADFB-2A40-A699-E7E8B523FCEB}" srcOrd="1" destOrd="0" presId="urn:microsoft.com/office/officeart/2005/8/layout/hierarchy3"/>
    <dgm:cxn modelId="{B1094A20-0774-C745-89B0-67F095972CB7}" type="presParOf" srcId="{15B2AC8C-C6BE-1C4B-9872-4F0736A91AA6}" destId="{0C95946C-2ADA-4540-AF70-7F8DF22B65AC}" srcOrd="2" destOrd="0" presId="urn:microsoft.com/office/officeart/2005/8/layout/hierarchy3"/>
    <dgm:cxn modelId="{E99872C6-158A-FD48-B783-A85FD476A395}" type="presParOf" srcId="{15B2AC8C-C6BE-1C4B-9872-4F0736A91AA6}" destId="{4195EDD7-3FC5-C849-90D8-9A4C827BEF82}" srcOrd="3" destOrd="0" presId="urn:microsoft.com/office/officeart/2005/8/layout/hierarchy3"/>
    <dgm:cxn modelId="{E1637934-693E-504A-90F9-C56AFF16EAA1}" type="presParOf" srcId="{15B2AC8C-C6BE-1C4B-9872-4F0736A91AA6}" destId="{31749DD0-2DF2-E842-B6F1-D4B4DC6DE522}" srcOrd="4" destOrd="0" presId="urn:microsoft.com/office/officeart/2005/8/layout/hierarchy3"/>
    <dgm:cxn modelId="{2F208DD3-D66F-0247-8A23-EE91B1E93ABF}" type="presParOf" srcId="{15B2AC8C-C6BE-1C4B-9872-4F0736A91AA6}" destId="{837F7AB6-2466-744E-9F26-3FB808CAD6DA}" srcOrd="5" destOrd="0" presId="urn:microsoft.com/office/officeart/2005/8/layout/hierarchy3"/>
    <dgm:cxn modelId="{79A67DA7-5BE6-1844-9A46-1B09EDBB9BB9}" type="presParOf" srcId="{5C2F9454-BA97-AE44-8FE8-AD4764E0C8E4}" destId="{F554C577-9FD1-A049-ABF4-829B53A7F811}" srcOrd="1" destOrd="0" presId="urn:microsoft.com/office/officeart/2005/8/layout/hierarchy3"/>
    <dgm:cxn modelId="{A4738A5F-F12B-BB41-90B7-1AA06DAA088C}" type="presParOf" srcId="{F554C577-9FD1-A049-ABF4-829B53A7F811}" destId="{29792BE7-D5FF-3048-BD9A-9E4247E286E2}" srcOrd="0" destOrd="0" presId="urn:microsoft.com/office/officeart/2005/8/layout/hierarchy3"/>
    <dgm:cxn modelId="{20E74B31-E643-C34E-B279-E66CA4021A73}" type="presParOf" srcId="{29792BE7-D5FF-3048-BD9A-9E4247E286E2}" destId="{253C3E27-8461-0B45-8874-BEF1D44C5918}" srcOrd="0" destOrd="0" presId="urn:microsoft.com/office/officeart/2005/8/layout/hierarchy3"/>
    <dgm:cxn modelId="{A55AACF6-8AA3-3142-B171-04F9BF7F31B9}" type="presParOf" srcId="{29792BE7-D5FF-3048-BD9A-9E4247E286E2}" destId="{53BF9510-9AD4-C04B-A308-17583C7F206C}" srcOrd="1" destOrd="0" presId="urn:microsoft.com/office/officeart/2005/8/layout/hierarchy3"/>
    <dgm:cxn modelId="{BADBE3A0-C7A6-8D48-841E-2F2275CF38A3}" type="presParOf" srcId="{F554C577-9FD1-A049-ABF4-829B53A7F811}" destId="{B926A83E-C152-6144-9B20-FBB14405E9C8}" srcOrd="1" destOrd="0" presId="urn:microsoft.com/office/officeart/2005/8/layout/hierarchy3"/>
    <dgm:cxn modelId="{5B17392C-092D-3040-B848-C7DF859DAAFF}" type="presParOf" srcId="{B926A83E-C152-6144-9B20-FBB14405E9C8}" destId="{E10FB654-E92F-E246-9EBC-458638B895DC}" srcOrd="0" destOrd="0" presId="urn:microsoft.com/office/officeart/2005/8/layout/hierarchy3"/>
    <dgm:cxn modelId="{42461C60-95B0-9E45-94B2-C9CC2C3F9530}" type="presParOf" srcId="{B926A83E-C152-6144-9B20-FBB14405E9C8}" destId="{3AAF3E1E-DE9F-B14D-A0F1-66919A908185}" srcOrd="1" destOrd="0" presId="urn:microsoft.com/office/officeart/2005/8/layout/hierarchy3"/>
    <dgm:cxn modelId="{4FA2C0AA-7B65-6E4B-99E8-7667CEA46477}" type="presParOf" srcId="{B926A83E-C152-6144-9B20-FBB14405E9C8}" destId="{1847AB1E-3E0E-5D47-BBAB-B1B62A873B3A}" srcOrd="2" destOrd="0" presId="urn:microsoft.com/office/officeart/2005/8/layout/hierarchy3"/>
    <dgm:cxn modelId="{F65E1CF8-FF81-FD46-8A21-2E989878A69F}" type="presParOf" srcId="{B926A83E-C152-6144-9B20-FBB14405E9C8}" destId="{D80CB533-8233-EE44-BADE-3401C3F4A159}" srcOrd="3" destOrd="0" presId="urn:microsoft.com/office/officeart/2005/8/layout/hierarchy3"/>
    <dgm:cxn modelId="{A1C9077A-99C6-0944-BFE4-089290E2D467}" type="presParOf" srcId="{B926A83E-C152-6144-9B20-FBB14405E9C8}" destId="{26B2B032-62EB-8F44-B174-D40847B81DB1}" srcOrd="4" destOrd="0" presId="urn:microsoft.com/office/officeart/2005/8/layout/hierarchy3"/>
    <dgm:cxn modelId="{87458731-8EAC-634D-AD22-31783F51CB40}" type="presParOf" srcId="{B926A83E-C152-6144-9B20-FBB14405E9C8}" destId="{17295E4B-242E-5D4C-8030-40E650131908}" srcOrd="5" destOrd="0" presId="urn:microsoft.com/office/officeart/2005/8/layout/hierarchy3"/>
    <dgm:cxn modelId="{A479DDB3-0EFF-CE4C-8E9D-278813A3C454}" type="presParOf" srcId="{5C2F9454-BA97-AE44-8FE8-AD4764E0C8E4}" destId="{084B6AE4-8075-DE47-91BC-1F2D14C0C983}" srcOrd="2" destOrd="0" presId="urn:microsoft.com/office/officeart/2005/8/layout/hierarchy3"/>
    <dgm:cxn modelId="{A9865711-CA76-694B-B24F-4EFAF5A5CB2F}" type="presParOf" srcId="{084B6AE4-8075-DE47-91BC-1F2D14C0C983}" destId="{36ED8D33-1BE1-F34B-84D5-EB106F3AEECC}" srcOrd="0" destOrd="0" presId="urn:microsoft.com/office/officeart/2005/8/layout/hierarchy3"/>
    <dgm:cxn modelId="{5D7EF863-FD4E-E843-8BBB-0252CE374073}" type="presParOf" srcId="{36ED8D33-1BE1-F34B-84D5-EB106F3AEECC}" destId="{2BF9052C-BCA7-FC4E-B1EB-96B51D0EB83D}" srcOrd="0" destOrd="0" presId="urn:microsoft.com/office/officeart/2005/8/layout/hierarchy3"/>
    <dgm:cxn modelId="{2860E90B-C3A9-1847-960F-56C6B31029B7}" type="presParOf" srcId="{36ED8D33-1BE1-F34B-84D5-EB106F3AEECC}" destId="{0EE01224-0C37-4A44-A80B-7346B2402C9A}" srcOrd="1" destOrd="0" presId="urn:microsoft.com/office/officeart/2005/8/layout/hierarchy3"/>
    <dgm:cxn modelId="{F30AB000-4A54-124E-9E39-D967AC73152D}" type="presParOf" srcId="{084B6AE4-8075-DE47-91BC-1F2D14C0C983}" destId="{9A4B2E14-F961-9D48-B05A-818C5E2F0356}" srcOrd="1" destOrd="0" presId="urn:microsoft.com/office/officeart/2005/8/layout/hierarchy3"/>
    <dgm:cxn modelId="{58A05A51-B10D-C04D-BCA7-29B011D336A2}" type="presParOf" srcId="{9A4B2E14-F961-9D48-B05A-818C5E2F0356}" destId="{33C83B67-DA71-114F-850F-75BF3F425167}" srcOrd="0" destOrd="0" presId="urn:microsoft.com/office/officeart/2005/8/layout/hierarchy3"/>
    <dgm:cxn modelId="{5F9E3AF0-BA44-D84F-A18F-2B623E7DA282}" type="presParOf" srcId="{9A4B2E14-F961-9D48-B05A-818C5E2F0356}" destId="{E91D6E98-4A8A-7D4B-831B-515ED221AB5A}" srcOrd="1" destOrd="0" presId="urn:microsoft.com/office/officeart/2005/8/layout/hierarchy3"/>
    <dgm:cxn modelId="{153314E9-B511-5A41-92A8-DC453F97F009}" type="presParOf" srcId="{9A4B2E14-F961-9D48-B05A-818C5E2F0356}" destId="{E23DDC20-F7CF-5E4C-B8D9-56BD62DBDC5A}" srcOrd="2" destOrd="0" presId="urn:microsoft.com/office/officeart/2005/8/layout/hierarchy3"/>
    <dgm:cxn modelId="{738FC595-5CBF-B245-B804-7A8F0F617E74}" type="presParOf" srcId="{9A4B2E14-F961-9D48-B05A-818C5E2F0356}" destId="{53E2407D-CFE3-8647-98CE-0D339859E4F2}" srcOrd="3" destOrd="0" presId="urn:microsoft.com/office/officeart/2005/8/layout/hierarchy3"/>
    <dgm:cxn modelId="{19B05FE2-62C4-D74D-8FBB-401560275C1F}" type="presParOf" srcId="{9A4B2E14-F961-9D48-B05A-818C5E2F0356}" destId="{2835B859-EEF6-D94C-A830-1CF918572362}" srcOrd="4" destOrd="0" presId="urn:microsoft.com/office/officeart/2005/8/layout/hierarchy3"/>
    <dgm:cxn modelId="{AFCCDE46-DC4A-F146-835C-D2B4F24C6251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4D18F4C-DAE8-2843-A7AD-C1F0A5F1677A}" type="presOf" srcId="{AC2E504E-0923-D44B-ABCD-70607D794270}" destId="{4E27BDE8-9068-5348-AC30-BB4A3847DDFD}" srcOrd="0" destOrd="0" presId="urn:microsoft.com/office/officeart/2005/8/layout/hierarchy3"/>
    <dgm:cxn modelId="{1E02E7BD-7701-EB47-8123-499143251F66}" type="presOf" srcId="{B7CEE7F7-D996-E649-BBF4-D184B1373D29}" destId="{53E2407D-CFE3-8647-98CE-0D339859E4F2}" srcOrd="0" destOrd="0" presId="urn:microsoft.com/office/officeart/2005/8/layout/hierarchy3"/>
    <dgm:cxn modelId="{0F37152C-D44E-6546-841E-B8B1025C8CBC}" type="presOf" srcId="{4B21CFA0-3CE4-2346-A08A-C205F8351FA8}" destId="{17295E4B-242E-5D4C-8030-40E650131908}" srcOrd="0" destOrd="0" presId="urn:microsoft.com/office/officeart/2005/8/layout/hierarchy3"/>
    <dgm:cxn modelId="{B14BAE3E-BAC3-9A45-9FE0-1196B4665AA0}" type="presOf" srcId="{62872CB7-6208-5940-B7FF-EEC60552E903}" destId="{4195EDD7-3FC5-C849-90D8-9A4C827BEF82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78182B78-DD26-A84C-98EA-293F19B06E10}" type="presOf" srcId="{43E719E6-E2A7-3945-8C6B-84966B025640}" destId="{3AAF3E1E-DE9F-B14D-A0F1-66919A90818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0E10E34-BCFA-0D4C-8DBD-1C8AC629F4D4}" type="presOf" srcId="{EE7ED4A5-36A2-D342-9D65-825850484F33}" destId="{5C2F9454-BA97-AE44-8FE8-AD4764E0C8E4}" srcOrd="0" destOrd="0" presId="urn:microsoft.com/office/officeart/2005/8/layout/hierarchy3"/>
    <dgm:cxn modelId="{614D4D40-AD27-B64D-A6E5-B3BD86062CBC}" type="presOf" srcId="{0D5551BC-915F-6A4D-93CA-9AEB25D967FC}" destId="{2704E6E1-17E6-8B44-868C-D17D6B4874E4}" srcOrd="0" destOrd="0" presId="urn:microsoft.com/office/officeart/2005/8/layout/hierarchy3"/>
    <dgm:cxn modelId="{27805943-F824-9441-8C70-B7FDC2E5B758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635F9A3-5F13-944F-9466-58A0918D4D91}" type="presOf" srcId="{AF2337E9-20E5-D34E-B312-1E09EE352563}" destId="{0C95946C-2ADA-4540-AF70-7F8DF22B65AC}" srcOrd="0" destOrd="0" presId="urn:microsoft.com/office/officeart/2005/8/layout/hierarchy3"/>
    <dgm:cxn modelId="{4FEE3BE5-2953-8F4E-B1EF-1E8F88B87BCA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0B9CD347-6509-7F41-BF3A-83908C3DC017}" type="presOf" srcId="{0A4FAA92-892E-DF40-B8E5-6552AA3219AB}" destId="{2BF9052C-BCA7-FC4E-B1EB-96B51D0EB83D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8FDF5D1-3472-3D4A-A576-17795A0B7E90}" type="presOf" srcId="{1D7CD905-2134-6941-A180-A2BCB496725F}" destId="{A695A6EF-A296-A34B-A258-85D65B49F9D0}" srcOrd="1" destOrd="0" presId="urn:microsoft.com/office/officeart/2005/8/layout/hierarchy3"/>
    <dgm:cxn modelId="{733BA1DE-AE77-094A-A200-A672EDB92775}" type="presOf" srcId="{B86E826E-A4B7-9F49-B6D9-1E7B93ABC95A}" destId="{53BF9510-9AD4-C04B-A308-17583C7F206C}" srcOrd="1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A97DB25-8F92-FC41-9731-DC013F8CF285}" type="presOf" srcId="{80F0DC80-F3BF-BC48-9A45-9EB31247C651}" destId="{33C83B67-DA71-114F-850F-75BF3F425167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964FADC8-3B7E-784F-BC91-9CD465072316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635C23C8-241E-324B-AF94-3549D00032A1}" type="presOf" srcId="{B42C8D4F-6C42-1D4E-9AA7-BED0E4C795B7}" destId="{837F7AB6-2466-744E-9F26-3FB808CAD6DA}" srcOrd="0" destOrd="0" presId="urn:microsoft.com/office/officeart/2005/8/layout/hierarchy3"/>
    <dgm:cxn modelId="{DA5C2A20-5CD2-2345-971E-A9AC73D4EC3E}" type="presOf" srcId="{1D7CD905-2134-6941-A180-A2BCB496725F}" destId="{38FA3025-FC70-C34F-BD6C-B2BD59D87B83}" srcOrd="0" destOrd="0" presId="urn:microsoft.com/office/officeart/2005/8/layout/hierarchy3"/>
    <dgm:cxn modelId="{75239709-AB69-F64D-A5BA-7E8C4B715B23}" type="presOf" srcId="{602F9B88-4F9C-B34D-99FA-4FDC257CA15A}" destId="{26B2B032-62EB-8F44-B174-D40847B81DB1}" srcOrd="0" destOrd="0" presId="urn:microsoft.com/office/officeart/2005/8/layout/hierarchy3"/>
    <dgm:cxn modelId="{34F6AA38-99BB-904F-A191-CAF41394D719}" type="presOf" srcId="{BF108556-E6FD-8645-BB7C-590AAB4E8DCE}" destId="{31749DD0-2DF2-E842-B6F1-D4B4DC6DE522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6BF6800F-4A8B-2A4B-9B9D-E2391F09FC33}" type="presOf" srcId="{CBF7C50D-8310-AC4C-BB74-7BE8C6959265}" destId="{1847AB1E-3E0E-5D47-BBAB-B1B62A873B3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4045D151-D27F-3148-8729-EE27F4C13666}" type="presOf" srcId="{B86E826E-A4B7-9F49-B6D9-1E7B93ABC95A}" destId="{253C3E27-8461-0B45-8874-BEF1D44C5918}" srcOrd="0" destOrd="0" presId="urn:microsoft.com/office/officeart/2005/8/layout/hierarchy3"/>
    <dgm:cxn modelId="{AAD733A3-2D02-8E45-A8CD-D300BCEA3B1E}" type="presOf" srcId="{0D5B4EFC-13EB-7C40-A9CF-27AA28C7BE52}" destId="{D80CB533-8233-EE44-BADE-3401C3F4A159}" srcOrd="0" destOrd="0" presId="urn:microsoft.com/office/officeart/2005/8/layout/hierarchy3"/>
    <dgm:cxn modelId="{FC94CE09-7E92-4443-B875-4A93444607C2}" type="presOf" srcId="{8415D8C8-36C5-6044-BB1D-9FC1A628B0EC}" destId="{12DA5909-ADFB-2A40-A699-E7E8B523FCEB}" srcOrd="0" destOrd="0" presId="urn:microsoft.com/office/officeart/2005/8/layout/hierarchy3"/>
    <dgm:cxn modelId="{554CACFC-5BF9-2E49-9378-7D03214B6E72}" type="presOf" srcId="{0A4FAA92-892E-DF40-B8E5-6552AA3219AB}" destId="{0EE01224-0C37-4A44-A80B-7346B2402C9A}" srcOrd="1" destOrd="0" presId="urn:microsoft.com/office/officeart/2005/8/layout/hierarchy3"/>
    <dgm:cxn modelId="{8C9C039D-16B7-F542-998B-5D00B8ABADD5}" type="presOf" srcId="{0EAEC657-B6B2-AB46-99B9-687DB487164B}" destId="{2835B859-EEF6-D94C-A830-1CF918572362}" srcOrd="0" destOrd="0" presId="urn:microsoft.com/office/officeart/2005/8/layout/hierarchy3"/>
    <dgm:cxn modelId="{BAB3867A-383F-564F-B093-5A078A662C88}" type="presParOf" srcId="{5C2F9454-BA97-AE44-8FE8-AD4764E0C8E4}" destId="{75223CAA-7D95-994F-B73B-F70557FE184F}" srcOrd="0" destOrd="0" presId="urn:microsoft.com/office/officeart/2005/8/layout/hierarchy3"/>
    <dgm:cxn modelId="{54AC386E-8B68-5449-8D1B-7D2DF5EAD6CB}" type="presParOf" srcId="{75223CAA-7D95-994F-B73B-F70557FE184F}" destId="{5892D45F-8B2E-224B-8474-05EDD094B1B5}" srcOrd="0" destOrd="0" presId="urn:microsoft.com/office/officeart/2005/8/layout/hierarchy3"/>
    <dgm:cxn modelId="{5C2D3E60-57B9-6943-8560-0AF9407811EE}" type="presParOf" srcId="{5892D45F-8B2E-224B-8474-05EDD094B1B5}" destId="{38FA3025-FC70-C34F-BD6C-B2BD59D87B83}" srcOrd="0" destOrd="0" presId="urn:microsoft.com/office/officeart/2005/8/layout/hierarchy3"/>
    <dgm:cxn modelId="{77A00022-16F4-CC42-8960-3A9C0BC1776C}" type="presParOf" srcId="{5892D45F-8B2E-224B-8474-05EDD094B1B5}" destId="{A695A6EF-A296-A34B-A258-85D65B49F9D0}" srcOrd="1" destOrd="0" presId="urn:microsoft.com/office/officeart/2005/8/layout/hierarchy3"/>
    <dgm:cxn modelId="{C5D7C9E0-80F5-9A46-A5CD-548FD6BEFC48}" type="presParOf" srcId="{75223CAA-7D95-994F-B73B-F70557FE184F}" destId="{15B2AC8C-C6BE-1C4B-9872-4F0736A91AA6}" srcOrd="1" destOrd="0" presId="urn:microsoft.com/office/officeart/2005/8/layout/hierarchy3"/>
    <dgm:cxn modelId="{4450C7BF-4A12-3947-AE31-989175CAB149}" type="presParOf" srcId="{15B2AC8C-C6BE-1C4B-9872-4F0736A91AA6}" destId="{4E27BDE8-9068-5348-AC30-BB4A3847DDFD}" srcOrd="0" destOrd="0" presId="urn:microsoft.com/office/officeart/2005/8/layout/hierarchy3"/>
    <dgm:cxn modelId="{E625DB48-E44A-664F-BB88-F08D86E3A9B3}" type="presParOf" srcId="{15B2AC8C-C6BE-1C4B-9872-4F0736A91AA6}" destId="{12DA5909-ADFB-2A40-A699-E7E8B523FCEB}" srcOrd="1" destOrd="0" presId="urn:microsoft.com/office/officeart/2005/8/layout/hierarchy3"/>
    <dgm:cxn modelId="{3D1CCAAF-BA9F-1745-9C26-FE3B69F364D6}" type="presParOf" srcId="{15B2AC8C-C6BE-1C4B-9872-4F0736A91AA6}" destId="{0C95946C-2ADA-4540-AF70-7F8DF22B65AC}" srcOrd="2" destOrd="0" presId="urn:microsoft.com/office/officeart/2005/8/layout/hierarchy3"/>
    <dgm:cxn modelId="{5213E57B-6A0E-FB40-A360-39AF30684CCD}" type="presParOf" srcId="{15B2AC8C-C6BE-1C4B-9872-4F0736A91AA6}" destId="{4195EDD7-3FC5-C849-90D8-9A4C827BEF82}" srcOrd="3" destOrd="0" presId="urn:microsoft.com/office/officeart/2005/8/layout/hierarchy3"/>
    <dgm:cxn modelId="{F0B12498-E2A6-CA42-B4FD-8710658BC846}" type="presParOf" srcId="{15B2AC8C-C6BE-1C4B-9872-4F0736A91AA6}" destId="{31749DD0-2DF2-E842-B6F1-D4B4DC6DE522}" srcOrd="4" destOrd="0" presId="urn:microsoft.com/office/officeart/2005/8/layout/hierarchy3"/>
    <dgm:cxn modelId="{D7A1457D-F047-2845-B221-565BF521E8F4}" type="presParOf" srcId="{15B2AC8C-C6BE-1C4B-9872-4F0736A91AA6}" destId="{837F7AB6-2466-744E-9F26-3FB808CAD6DA}" srcOrd="5" destOrd="0" presId="urn:microsoft.com/office/officeart/2005/8/layout/hierarchy3"/>
    <dgm:cxn modelId="{8CEE4859-1F87-B14B-86DD-1049B99CD34C}" type="presParOf" srcId="{5C2F9454-BA97-AE44-8FE8-AD4764E0C8E4}" destId="{F554C577-9FD1-A049-ABF4-829B53A7F811}" srcOrd="1" destOrd="0" presId="urn:microsoft.com/office/officeart/2005/8/layout/hierarchy3"/>
    <dgm:cxn modelId="{64126ABD-4A84-9C48-8B88-3CCF1F3365C5}" type="presParOf" srcId="{F554C577-9FD1-A049-ABF4-829B53A7F811}" destId="{29792BE7-D5FF-3048-BD9A-9E4247E286E2}" srcOrd="0" destOrd="0" presId="urn:microsoft.com/office/officeart/2005/8/layout/hierarchy3"/>
    <dgm:cxn modelId="{7193161E-0522-1748-8ED0-661AED7EF35A}" type="presParOf" srcId="{29792BE7-D5FF-3048-BD9A-9E4247E286E2}" destId="{253C3E27-8461-0B45-8874-BEF1D44C5918}" srcOrd="0" destOrd="0" presId="urn:microsoft.com/office/officeart/2005/8/layout/hierarchy3"/>
    <dgm:cxn modelId="{BD47FC53-D0C1-9948-9114-D1C1D4148316}" type="presParOf" srcId="{29792BE7-D5FF-3048-BD9A-9E4247E286E2}" destId="{53BF9510-9AD4-C04B-A308-17583C7F206C}" srcOrd="1" destOrd="0" presId="urn:microsoft.com/office/officeart/2005/8/layout/hierarchy3"/>
    <dgm:cxn modelId="{8AA9804C-F458-FD4A-A7C9-98A002609E7A}" type="presParOf" srcId="{F554C577-9FD1-A049-ABF4-829B53A7F811}" destId="{B926A83E-C152-6144-9B20-FBB14405E9C8}" srcOrd="1" destOrd="0" presId="urn:microsoft.com/office/officeart/2005/8/layout/hierarchy3"/>
    <dgm:cxn modelId="{4C115BEF-1822-5B4E-ACA3-DA7E7FB7A497}" type="presParOf" srcId="{B926A83E-C152-6144-9B20-FBB14405E9C8}" destId="{E10FB654-E92F-E246-9EBC-458638B895DC}" srcOrd="0" destOrd="0" presId="urn:microsoft.com/office/officeart/2005/8/layout/hierarchy3"/>
    <dgm:cxn modelId="{9CD73880-119F-6040-A85D-21761B3306EB}" type="presParOf" srcId="{B926A83E-C152-6144-9B20-FBB14405E9C8}" destId="{3AAF3E1E-DE9F-B14D-A0F1-66919A908185}" srcOrd="1" destOrd="0" presId="urn:microsoft.com/office/officeart/2005/8/layout/hierarchy3"/>
    <dgm:cxn modelId="{A30B0B88-9968-3A45-837A-1F700169C5A5}" type="presParOf" srcId="{B926A83E-C152-6144-9B20-FBB14405E9C8}" destId="{1847AB1E-3E0E-5D47-BBAB-B1B62A873B3A}" srcOrd="2" destOrd="0" presId="urn:microsoft.com/office/officeart/2005/8/layout/hierarchy3"/>
    <dgm:cxn modelId="{0CE28D44-9F6E-AD44-BE27-A1BF87EA0177}" type="presParOf" srcId="{B926A83E-C152-6144-9B20-FBB14405E9C8}" destId="{D80CB533-8233-EE44-BADE-3401C3F4A159}" srcOrd="3" destOrd="0" presId="urn:microsoft.com/office/officeart/2005/8/layout/hierarchy3"/>
    <dgm:cxn modelId="{83384521-3F74-FE4B-8A8D-D7D235F9663B}" type="presParOf" srcId="{B926A83E-C152-6144-9B20-FBB14405E9C8}" destId="{26B2B032-62EB-8F44-B174-D40847B81DB1}" srcOrd="4" destOrd="0" presId="urn:microsoft.com/office/officeart/2005/8/layout/hierarchy3"/>
    <dgm:cxn modelId="{36513D95-1C9B-E348-AC44-FCA0C7952DCE}" type="presParOf" srcId="{B926A83E-C152-6144-9B20-FBB14405E9C8}" destId="{17295E4B-242E-5D4C-8030-40E650131908}" srcOrd="5" destOrd="0" presId="urn:microsoft.com/office/officeart/2005/8/layout/hierarchy3"/>
    <dgm:cxn modelId="{FA766CA5-B448-354E-898D-F947E472D9BE}" type="presParOf" srcId="{5C2F9454-BA97-AE44-8FE8-AD4764E0C8E4}" destId="{084B6AE4-8075-DE47-91BC-1F2D14C0C983}" srcOrd="2" destOrd="0" presId="urn:microsoft.com/office/officeart/2005/8/layout/hierarchy3"/>
    <dgm:cxn modelId="{E1753578-2ED6-FC47-9AFC-5344867BC344}" type="presParOf" srcId="{084B6AE4-8075-DE47-91BC-1F2D14C0C983}" destId="{36ED8D33-1BE1-F34B-84D5-EB106F3AEECC}" srcOrd="0" destOrd="0" presId="urn:microsoft.com/office/officeart/2005/8/layout/hierarchy3"/>
    <dgm:cxn modelId="{FC6B283C-D1EB-DB43-9A25-E411DF8023A5}" type="presParOf" srcId="{36ED8D33-1BE1-F34B-84D5-EB106F3AEECC}" destId="{2BF9052C-BCA7-FC4E-B1EB-96B51D0EB83D}" srcOrd="0" destOrd="0" presId="urn:microsoft.com/office/officeart/2005/8/layout/hierarchy3"/>
    <dgm:cxn modelId="{BAFDBC59-6373-1B42-A8ED-1161CC96B2BD}" type="presParOf" srcId="{36ED8D33-1BE1-F34B-84D5-EB106F3AEECC}" destId="{0EE01224-0C37-4A44-A80B-7346B2402C9A}" srcOrd="1" destOrd="0" presId="urn:microsoft.com/office/officeart/2005/8/layout/hierarchy3"/>
    <dgm:cxn modelId="{D687B767-3A5D-804A-8CC9-5440B37A1E6A}" type="presParOf" srcId="{084B6AE4-8075-DE47-91BC-1F2D14C0C983}" destId="{9A4B2E14-F961-9D48-B05A-818C5E2F0356}" srcOrd="1" destOrd="0" presId="urn:microsoft.com/office/officeart/2005/8/layout/hierarchy3"/>
    <dgm:cxn modelId="{B0F8B384-5AC1-D648-A918-54F48281CF0A}" type="presParOf" srcId="{9A4B2E14-F961-9D48-B05A-818C5E2F0356}" destId="{33C83B67-DA71-114F-850F-75BF3F425167}" srcOrd="0" destOrd="0" presId="urn:microsoft.com/office/officeart/2005/8/layout/hierarchy3"/>
    <dgm:cxn modelId="{2A2132E7-5869-5C42-8507-67128F24FEA5}" type="presParOf" srcId="{9A4B2E14-F961-9D48-B05A-818C5E2F0356}" destId="{E91D6E98-4A8A-7D4B-831B-515ED221AB5A}" srcOrd="1" destOrd="0" presId="urn:microsoft.com/office/officeart/2005/8/layout/hierarchy3"/>
    <dgm:cxn modelId="{A6FFF69C-09E0-5A45-BBB3-C5033092545B}" type="presParOf" srcId="{9A4B2E14-F961-9D48-B05A-818C5E2F0356}" destId="{E23DDC20-F7CF-5E4C-B8D9-56BD62DBDC5A}" srcOrd="2" destOrd="0" presId="urn:microsoft.com/office/officeart/2005/8/layout/hierarchy3"/>
    <dgm:cxn modelId="{FDB7983F-974B-5E45-A2A4-10469B2C4642}" type="presParOf" srcId="{9A4B2E14-F961-9D48-B05A-818C5E2F0356}" destId="{53E2407D-CFE3-8647-98CE-0D339859E4F2}" srcOrd="3" destOrd="0" presId="urn:microsoft.com/office/officeart/2005/8/layout/hierarchy3"/>
    <dgm:cxn modelId="{4243CAD5-9F6F-E649-91A5-EACC67ED34BE}" type="presParOf" srcId="{9A4B2E14-F961-9D48-B05A-818C5E2F0356}" destId="{2835B859-EEF6-D94C-A830-1CF918572362}" srcOrd="4" destOrd="0" presId="urn:microsoft.com/office/officeart/2005/8/layout/hierarchy3"/>
    <dgm:cxn modelId="{DD9D5EA8-A046-3F4A-83C5-AD894A3F2A3E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>
              <a:solidFill>
                <a:schemeClr val="accent1"/>
              </a:solidFill>
            </a:rPr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F9C66-E165-374F-8DDC-1D76A09B6169}" type="presOf" srcId="{8415D8C8-36C5-6044-BB1D-9FC1A628B0EC}" destId="{12DA5909-ADFB-2A40-A699-E7E8B523FCEB}" srcOrd="0" destOrd="0" presId="urn:microsoft.com/office/officeart/2005/8/layout/hierarchy3"/>
    <dgm:cxn modelId="{BBF80FBB-1FF2-1842-940F-689D578B33B8}" type="presOf" srcId="{602F9B88-4F9C-B34D-99FA-4FDC257CA15A}" destId="{26B2B032-62EB-8F44-B174-D40847B81DB1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D07C58B-4242-8941-BF06-0CA95D308189}" type="presOf" srcId="{4B21CFA0-3CE4-2346-A08A-C205F8351FA8}" destId="{17295E4B-242E-5D4C-8030-40E650131908}" srcOrd="0" destOrd="0" presId="urn:microsoft.com/office/officeart/2005/8/layout/hierarchy3"/>
    <dgm:cxn modelId="{246850FD-50B5-8B48-AB17-8A3D55FC61E1}" type="presOf" srcId="{B86E826E-A4B7-9F49-B6D9-1E7B93ABC95A}" destId="{253C3E27-8461-0B45-8874-BEF1D44C5918}" srcOrd="0" destOrd="0" presId="urn:microsoft.com/office/officeart/2005/8/layout/hierarchy3"/>
    <dgm:cxn modelId="{28613D3E-5706-A347-B574-8F73FCD0B860}" type="presOf" srcId="{CBF7C50D-8310-AC4C-BB74-7BE8C6959265}" destId="{1847AB1E-3E0E-5D47-BBAB-B1B62A873B3A}" srcOrd="0" destOrd="0" presId="urn:microsoft.com/office/officeart/2005/8/layout/hierarchy3"/>
    <dgm:cxn modelId="{94F07D3C-1850-5748-B0B6-BC2F9666D640}" type="presOf" srcId="{AC2E504E-0923-D44B-ABCD-70607D794270}" destId="{4E27BDE8-9068-5348-AC30-BB4A3847DDFD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514D849-6A38-3A47-88D9-C1257EB1642D}" type="presOf" srcId="{0EAEC657-B6B2-AB46-99B9-687DB487164B}" destId="{2835B859-EEF6-D94C-A830-1CF918572362}" srcOrd="0" destOrd="0" presId="urn:microsoft.com/office/officeart/2005/8/layout/hierarchy3"/>
    <dgm:cxn modelId="{C2074D59-226D-174E-B79D-2E8EA8606E51}" type="presOf" srcId="{14CE5FA8-1A58-B747-A61A-E67702DE3F98}" destId="{E10FB654-E92F-E246-9EBC-458638B895DC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5C38A4F-188C-AC4E-A099-60ED01A16FBF}" type="presOf" srcId="{EE7ED4A5-36A2-D342-9D65-825850484F33}" destId="{5C2F9454-BA97-AE44-8FE8-AD4764E0C8E4}" srcOrd="0" destOrd="0" presId="urn:microsoft.com/office/officeart/2005/8/layout/hierarchy3"/>
    <dgm:cxn modelId="{5C1CFEE7-A2E6-6A4A-98D9-EBAAE796A56D}" type="presOf" srcId="{1D7CD905-2134-6941-A180-A2BCB496725F}" destId="{A695A6EF-A296-A34B-A258-85D65B49F9D0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725686DD-27A3-0144-BB55-E2BDFB1D949A}" type="presOf" srcId="{BF108556-E6FD-8645-BB7C-590AAB4E8DCE}" destId="{31749DD0-2DF2-E842-B6F1-D4B4DC6DE522}" srcOrd="0" destOrd="0" presId="urn:microsoft.com/office/officeart/2005/8/layout/hierarchy3"/>
    <dgm:cxn modelId="{F3E39B1C-4F1C-FA4A-8D2C-8EFADDB0BACC}" type="presOf" srcId="{B42C8D4F-6C42-1D4E-9AA7-BED0E4C795B7}" destId="{837F7AB6-2466-744E-9F26-3FB808CAD6D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89D19712-7881-A94A-AF5A-2A204C6BBB5E}" type="presOf" srcId="{62872CB7-6208-5940-B7FF-EEC60552E903}" destId="{4195EDD7-3FC5-C849-90D8-9A4C827BEF82}" srcOrd="0" destOrd="0" presId="urn:microsoft.com/office/officeart/2005/8/layout/hierarchy3"/>
    <dgm:cxn modelId="{FC2059F0-2FB5-E545-B25A-E4B3CA835A45}" type="presOf" srcId="{3E34CCC3-1E18-8444-96D2-32DE8FE85E9F}" destId="{E23DDC20-F7CF-5E4C-B8D9-56BD62DBDC5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61D8A0C9-9483-9048-855F-15D9AA7AA17E}" type="presOf" srcId="{0A4FAA92-892E-DF40-B8E5-6552AA3219AB}" destId="{0EE01224-0C37-4A44-A80B-7346B2402C9A}" srcOrd="1" destOrd="0" presId="urn:microsoft.com/office/officeart/2005/8/layout/hierarchy3"/>
    <dgm:cxn modelId="{66EF16C3-40CF-9A4E-BA2F-C5061601D9CB}" type="presOf" srcId="{43E719E6-E2A7-3945-8C6B-84966B025640}" destId="{3AAF3E1E-DE9F-B14D-A0F1-66919A908185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6A4018AE-B4CD-C442-B319-C28A1880DA04}" type="presOf" srcId="{0A4FAA92-892E-DF40-B8E5-6552AA3219AB}" destId="{2BF9052C-BCA7-FC4E-B1EB-96B51D0EB83D}" srcOrd="0" destOrd="0" presId="urn:microsoft.com/office/officeart/2005/8/layout/hierarchy3"/>
    <dgm:cxn modelId="{A53D5C79-876D-D34A-9CFD-C968F33EECCB}" type="presOf" srcId="{1D7CD905-2134-6941-A180-A2BCB496725F}" destId="{38FA3025-FC70-C34F-BD6C-B2BD59D87B83}" srcOrd="0" destOrd="0" presId="urn:microsoft.com/office/officeart/2005/8/layout/hierarchy3"/>
    <dgm:cxn modelId="{9E239D79-265A-0F4A-8100-130B933AB392}" type="presOf" srcId="{2C7F63FC-6D48-F241-BE8F-7796AA3A8831}" destId="{E91D6E98-4A8A-7D4B-831B-515ED221AB5A}" srcOrd="0" destOrd="0" presId="urn:microsoft.com/office/officeart/2005/8/layout/hierarchy3"/>
    <dgm:cxn modelId="{D37AD72A-B7F2-AF41-B74B-6CDC3BA9E802}" type="presOf" srcId="{B7CEE7F7-D996-E649-BBF4-D184B1373D29}" destId="{53E2407D-CFE3-8647-98CE-0D339859E4F2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81590905-E335-9F49-BA1D-1353A2B4B170}" type="presOf" srcId="{0D5B4EFC-13EB-7C40-A9CF-27AA28C7BE52}" destId="{D80CB533-8233-EE44-BADE-3401C3F4A159}" srcOrd="0" destOrd="0" presId="urn:microsoft.com/office/officeart/2005/8/layout/hierarchy3"/>
    <dgm:cxn modelId="{9D8572D0-D332-C846-A9E1-6727396E11F7}" type="presOf" srcId="{AF2337E9-20E5-D34E-B312-1E09EE352563}" destId="{0C95946C-2ADA-4540-AF70-7F8DF22B65AC}" srcOrd="0" destOrd="0" presId="urn:microsoft.com/office/officeart/2005/8/layout/hierarchy3"/>
    <dgm:cxn modelId="{37D47E5D-A4B1-1549-92BD-CFDE50EF371E}" type="presOf" srcId="{80F0DC80-F3BF-BC48-9A45-9EB31247C651}" destId="{33C83B67-DA71-114F-850F-75BF3F425167}" srcOrd="0" destOrd="0" presId="urn:microsoft.com/office/officeart/2005/8/layout/hierarchy3"/>
    <dgm:cxn modelId="{141857CF-46A0-1C46-945F-A418F689633F}" type="presOf" srcId="{0D5551BC-915F-6A4D-93CA-9AEB25D967FC}" destId="{2704E6E1-17E6-8B44-868C-D17D6B4874E4}" srcOrd="0" destOrd="0" presId="urn:microsoft.com/office/officeart/2005/8/layout/hierarchy3"/>
    <dgm:cxn modelId="{084732A7-0BB3-0348-8806-474E3847A731}" type="presOf" srcId="{B86E826E-A4B7-9F49-B6D9-1E7B93ABC95A}" destId="{53BF9510-9AD4-C04B-A308-17583C7F206C}" srcOrd="1" destOrd="0" presId="urn:microsoft.com/office/officeart/2005/8/layout/hierarchy3"/>
    <dgm:cxn modelId="{72032700-53A7-4B49-9183-5305BFDA5462}" type="presParOf" srcId="{5C2F9454-BA97-AE44-8FE8-AD4764E0C8E4}" destId="{75223CAA-7D95-994F-B73B-F70557FE184F}" srcOrd="0" destOrd="0" presId="urn:microsoft.com/office/officeart/2005/8/layout/hierarchy3"/>
    <dgm:cxn modelId="{9A4CE379-EB2F-AD4A-866F-23A37CD8C97C}" type="presParOf" srcId="{75223CAA-7D95-994F-B73B-F70557FE184F}" destId="{5892D45F-8B2E-224B-8474-05EDD094B1B5}" srcOrd="0" destOrd="0" presId="urn:microsoft.com/office/officeart/2005/8/layout/hierarchy3"/>
    <dgm:cxn modelId="{98094ED5-D896-E74B-AEB0-475F191E134F}" type="presParOf" srcId="{5892D45F-8B2E-224B-8474-05EDD094B1B5}" destId="{38FA3025-FC70-C34F-BD6C-B2BD59D87B83}" srcOrd="0" destOrd="0" presId="urn:microsoft.com/office/officeart/2005/8/layout/hierarchy3"/>
    <dgm:cxn modelId="{05B42DFC-7CF5-DB48-991B-DF30027E244D}" type="presParOf" srcId="{5892D45F-8B2E-224B-8474-05EDD094B1B5}" destId="{A695A6EF-A296-A34B-A258-85D65B49F9D0}" srcOrd="1" destOrd="0" presId="urn:microsoft.com/office/officeart/2005/8/layout/hierarchy3"/>
    <dgm:cxn modelId="{2DEAFB79-FC2C-1143-8E6F-AEF413A10D55}" type="presParOf" srcId="{75223CAA-7D95-994F-B73B-F70557FE184F}" destId="{15B2AC8C-C6BE-1C4B-9872-4F0736A91AA6}" srcOrd="1" destOrd="0" presId="urn:microsoft.com/office/officeart/2005/8/layout/hierarchy3"/>
    <dgm:cxn modelId="{0ABD27EC-1603-6E40-B19B-484A7C60D734}" type="presParOf" srcId="{15B2AC8C-C6BE-1C4B-9872-4F0736A91AA6}" destId="{4E27BDE8-9068-5348-AC30-BB4A3847DDFD}" srcOrd="0" destOrd="0" presId="urn:microsoft.com/office/officeart/2005/8/layout/hierarchy3"/>
    <dgm:cxn modelId="{C689CB15-8773-F740-BB06-7E85618D260E}" type="presParOf" srcId="{15B2AC8C-C6BE-1C4B-9872-4F0736A91AA6}" destId="{12DA5909-ADFB-2A40-A699-E7E8B523FCEB}" srcOrd="1" destOrd="0" presId="urn:microsoft.com/office/officeart/2005/8/layout/hierarchy3"/>
    <dgm:cxn modelId="{931175D0-26B0-7248-8515-F6929F07F5B2}" type="presParOf" srcId="{15B2AC8C-C6BE-1C4B-9872-4F0736A91AA6}" destId="{0C95946C-2ADA-4540-AF70-7F8DF22B65AC}" srcOrd="2" destOrd="0" presId="urn:microsoft.com/office/officeart/2005/8/layout/hierarchy3"/>
    <dgm:cxn modelId="{D30A767F-C3E8-5D4A-9572-22A07E2357B0}" type="presParOf" srcId="{15B2AC8C-C6BE-1C4B-9872-4F0736A91AA6}" destId="{4195EDD7-3FC5-C849-90D8-9A4C827BEF82}" srcOrd="3" destOrd="0" presId="urn:microsoft.com/office/officeart/2005/8/layout/hierarchy3"/>
    <dgm:cxn modelId="{25378FC0-3096-A74F-A4D3-CD19B295166A}" type="presParOf" srcId="{15B2AC8C-C6BE-1C4B-9872-4F0736A91AA6}" destId="{31749DD0-2DF2-E842-B6F1-D4B4DC6DE522}" srcOrd="4" destOrd="0" presId="urn:microsoft.com/office/officeart/2005/8/layout/hierarchy3"/>
    <dgm:cxn modelId="{F9B64F53-FDF5-7740-9B85-F2FAF0A230AB}" type="presParOf" srcId="{15B2AC8C-C6BE-1C4B-9872-4F0736A91AA6}" destId="{837F7AB6-2466-744E-9F26-3FB808CAD6DA}" srcOrd="5" destOrd="0" presId="urn:microsoft.com/office/officeart/2005/8/layout/hierarchy3"/>
    <dgm:cxn modelId="{E1B6FB6B-080D-1F4C-8166-ECCE12798C45}" type="presParOf" srcId="{5C2F9454-BA97-AE44-8FE8-AD4764E0C8E4}" destId="{F554C577-9FD1-A049-ABF4-829B53A7F811}" srcOrd="1" destOrd="0" presId="urn:microsoft.com/office/officeart/2005/8/layout/hierarchy3"/>
    <dgm:cxn modelId="{E40ACD13-4050-8747-9176-7A6058A508DE}" type="presParOf" srcId="{F554C577-9FD1-A049-ABF4-829B53A7F811}" destId="{29792BE7-D5FF-3048-BD9A-9E4247E286E2}" srcOrd="0" destOrd="0" presId="urn:microsoft.com/office/officeart/2005/8/layout/hierarchy3"/>
    <dgm:cxn modelId="{0EB5EC9B-4EFB-0B4C-9348-D5ECCAB22134}" type="presParOf" srcId="{29792BE7-D5FF-3048-BD9A-9E4247E286E2}" destId="{253C3E27-8461-0B45-8874-BEF1D44C5918}" srcOrd="0" destOrd="0" presId="urn:microsoft.com/office/officeart/2005/8/layout/hierarchy3"/>
    <dgm:cxn modelId="{F8432676-6F1A-274E-93AE-AD4BD066F0F8}" type="presParOf" srcId="{29792BE7-D5FF-3048-BD9A-9E4247E286E2}" destId="{53BF9510-9AD4-C04B-A308-17583C7F206C}" srcOrd="1" destOrd="0" presId="urn:microsoft.com/office/officeart/2005/8/layout/hierarchy3"/>
    <dgm:cxn modelId="{6FD39B81-0BDD-EA4B-B5A1-9AFD64E14ED5}" type="presParOf" srcId="{F554C577-9FD1-A049-ABF4-829B53A7F811}" destId="{B926A83E-C152-6144-9B20-FBB14405E9C8}" srcOrd="1" destOrd="0" presId="urn:microsoft.com/office/officeart/2005/8/layout/hierarchy3"/>
    <dgm:cxn modelId="{CBC59C76-E896-9C4E-A7A0-84778C9293BE}" type="presParOf" srcId="{B926A83E-C152-6144-9B20-FBB14405E9C8}" destId="{E10FB654-E92F-E246-9EBC-458638B895DC}" srcOrd="0" destOrd="0" presId="urn:microsoft.com/office/officeart/2005/8/layout/hierarchy3"/>
    <dgm:cxn modelId="{11596CBD-3BCA-B642-BBB2-C24E77EFAD61}" type="presParOf" srcId="{B926A83E-C152-6144-9B20-FBB14405E9C8}" destId="{3AAF3E1E-DE9F-B14D-A0F1-66919A908185}" srcOrd="1" destOrd="0" presId="urn:microsoft.com/office/officeart/2005/8/layout/hierarchy3"/>
    <dgm:cxn modelId="{491B6BA0-9F0D-E44D-A8D6-785D2B6CEF6C}" type="presParOf" srcId="{B926A83E-C152-6144-9B20-FBB14405E9C8}" destId="{1847AB1E-3E0E-5D47-BBAB-B1B62A873B3A}" srcOrd="2" destOrd="0" presId="urn:microsoft.com/office/officeart/2005/8/layout/hierarchy3"/>
    <dgm:cxn modelId="{3BA4466F-78F3-6F42-A4A2-63E3EA663AB4}" type="presParOf" srcId="{B926A83E-C152-6144-9B20-FBB14405E9C8}" destId="{D80CB533-8233-EE44-BADE-3401C3F4A159}" srcOrd="3" destOrd="0" presId="urn:microsoft.com/office/officeart/2005/8/layout/hierarchy3"/>
    <dgm:cxn modelId="{6C9C86D9-4ACC-924B-BA4F-E27B545167DC}" type="presParOf" srcId="{B926A83E-C152-6144-9B20-FBB14405E9C8}" destId="{26B2B032-62EB-8F44-B174-D40847B81DB1}" srcOrd="4" destOrd="0" presId="urn:microsoft.com/office/officeart/2005/8/layout/hierarchy3"/>
    <dgm:cxn modelId="{EAD90AB5-CBBB-F546-A3AE-56629855EA9A}" type="presParOf" srcId="{B926A83E-C152-6144-9B20-FBB14405E9C8}" destId="{17295E4B-242E-5D4C-8030-40E650131908}" srcOrd="5" destOrd="0" presId="urn:microsoft.com/office/officeart/2005/8/layout/hierarchy3"/>
    <dgm:cxn modelId="{05E75809-27A1-DC49-84C1-96C50C3252AD}" type="presParOf" srcId="{5C2F9454-BA97-AE44-8FE8-AD4764E0C8E4}" destId="{084B6AE4-8075-DE47-91BC-1F2D14C0C983}" srcOrd="2" destOrd="0" presId="urn:microsoft.com/office/officeart/2005/8/layout/hierarchy3"/>
    <dgm:cxn modelId="{A408D70A-D926-E449-A3E0-FC16ED22A21D}" type="presParOf" srcId="{084B6AE4-8075-DE47-91BC-1F2D14C0C983}" destId="{36ED8D33-1BE1-F34B-84D5-EB106F3AEECC}" srcOrd="0" destOrd="0" presId="urn:microsoft.com/office/officeart/2005/8/layout/hierarchy3"/>
    <dgm:cxn modelId="{86ECAD48-A348-354D-9B1D-476003A7B554}" type="presParOf" srcId="{36ED8D33-1BE1-F34B-84D5-EB106F3AEECC}" destId="{2BF9052C-BCA7-FC4E-B1EB-96B51D0EB83D}" srcOrd="0" destOrd="0" presId="urn:microsoft.com/office/officeart/2005/8/layout/hierarchy3"/>
    <dgm:cxn modelId="{DBA58EED-4857-764D-B773-804F3D82E19E}" type="presParOf" srcId="{36ED8D33-1BE1-F34B-84D5-EB106F3AEECC}" destId="{0EE01224-0C37-4A44-A80B-7346B2402C9A}" srcOrd="1" destOrd="0" presId="urn:microsoft.com/office/officeart/2005/8/layout/hierarchy3"/>
    <dgm:cxn modelId="{84762494-EAF6-8A4A-8BD0-CFAB5C863993}" type="presParOf" srcId="{084B6AE4-8075-DE47-91BC-1F2D14C0C983}" destId="{9A4B2E14-F961-9D48-B05A-818C5E2F0356}" srcOrd="1" destOrd="0" presId="urn:microsoft.com/office/officeart/2005/8/layout/hierarchy3"/>
    <dgm:cxn modelId="{522651F6-CC08-0946-8992-F0AC387E9798}" type="presParOf" srcId="{9A4B2E14-F961-9D48-B05A-818C5E2F0356}" destId="{33C83B67-DA71-114F-850F-75BF3F425167}" srcOrd="0" destOrd="0" presId="urn:microsoft.com/office/officeart/2005/8/layout/hierarchy3"/>
    <dgm:cxn modelId="{2CA60E15-FDC5-DA48-AD18-8B3D53FDE9F7}" type="presParOf" srcId="{9A4B2E14-F961-9D48-B05A-818C5E2F0356}" destId="{E91D6E98-4A8A-7D4B-831B-515ED221AB5A}" srcOrd="1" destOrd="0" presId="urn:microsoft.com/office/officeart/2005/8/layout/hierarchy3"/>
    <dgm:cxn modelId="{8F8F262B-DE88-E64E-8786-E27B5DBD60FF}" type="presParOf" srcId="{9A4B2E14-F961-9D48-B05A-818C5E2F0356}" destId="{E23DDC20-F7CF-5E4C-B8D9-56BD62DBDC5A}" srcOrd="2" destOrd="0" presId="urn:microsoft.com/office/officeart/2005/8/layout/hierarchy3"/>
    <dgm:cxn modelId="{CC088029-D341-894F-B4A9-76594E5FD5E5}" type="presParOf" srcId="{9A4B2E14-F961-9D48-B05A-818C5E2F0356}" destId="{53E2407D-CFE3-8647-98CE-0D339859E4F2}" srcOrd="3" destOrd="0" presId="urn:microsoft.com/office/officeart/2005/8/layout/hierarchy3"/>
    <dgm:cxn modelId="{C375A715-49DF-0146-AC15-3115CB58D171}" type="presParOf" srcId="{9A4B2E14-F961-9D48-B05A-818C5E2F0356}" destId="{2835B859-EEF6-D94C-A830-1CF918572362}" srcOrd="4" destOrd="0" presId="urn:microsoft.com/office/officeart/2005/8/layout/hierarchy3"/>
    <dgm:cxn modelId="{50FB05E3-FE10-BB4B-B564-2CFC424B23ED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0C8FC723-53B1-B34A-94EA-9B1FBD1E744B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098B1-EC08-7D49-A9C1-BE36B1F1DE74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F6123926-A20A-5A4A-B80C-0306F3A76F39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87120-E3FE-974E-A02E-7778CEC4C1ED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400C6E51-22E1-6E48-B1D7-BFCF153D0F4F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C85A-4532-5941-8D5F-1719BF2BCE4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A3071B09-4DA8-BD43-8B95-7D8E00391940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A3FB40EA-82D9-6949-B5D5-9C4563ABBAAB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8EFF-737D-4C4C-A0A6-74E136539A2B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E1F55954-5D80-9D4F-BA11-D037F8A21F77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80FD-6925-2C4E-BD05-A23A1B591646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1410B788-AF1B-0A41-BE29-22D8F1A7AEF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2DD-267F-144E-84E5-BE05CD97D232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313F1C53-4DE8-7244-86EA-F5A2704DD587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DE346E6D-F19A-2749-A20B-69D1DDDBED31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DEA11-6EDA-634E-996A-B8043B565DA8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D5DF26D-84D7-D74B-96A7-7827E6B6D7DF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714FF-7844-394D-AB38-ABC709F765B6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5EBF192-F78A-B34D-AC27-FDD885815296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9C7E-A820-B94F-A550-E431ADCCE05B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62B6926E-93F7-F344-AA29-789B4FB426A9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1DF78-E8B9-4E48-86C9-D247313E126C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750271E9-5C78-814B-A60D-909BB5325AE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D93C-FE91-3B49-A07E-6321102047F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03842E5A-D3E9-2F43-8255-B71B2E9874DE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E3D71-9480-D141-9B83-23F8763ED5B3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8B73E474-06D0-3F46-BC23-BA5F2CCBEB6A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20417713-7B42-3946-976C-5840FE011146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69FCE-9028-F14D-AA69-945858A3C472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3140E05C-186B-AE47-B850-A344F28F2A74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ACCF-F2C3-8F4B-80B9-D4D51B897BBF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56284ED6-579D-E645-884D-A10E83B1F783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794EB-630D-D941-A726-D1120D276B26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12B91386-6582-EB43-A911-E27B50ECA492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CB6E4E11-E009-8245-87A5-FEF0B44D6A9B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35A4-FD2E-154A-9476-6E02D7EFA456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28036BE6-8CB9-584E-BAE7-0B7E1E59BCC4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9351-3318-FD47-A89A-093DA682E5AF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02F64C9C-B674-8845-BB10-BF2D64F81DB5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4BD8-D11D-4444-8EB3-7B1C984F7D46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>
              <a:solidFill>
                <a:schemeClr val="accent1"/>
              </a:solidFill>
            </a:rPr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Hello my name is Carly Schaeffer. I am a masters student at Miami University and I am going to present my research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smtClean="0"/>
              <a:t>---- Meeting Notes (05/13/15 11:32) -----</a:t>
            </a:r>
          </a:p>
          <a:p>
            <a:r>
              <a:rPr lang="en-US" baseline="0" dirty="0" smtClean="0"/>
              <a:t>Bold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Joke -- Miami University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better way to say quickly--</a:t>
            </a:r>
          </a:p>
          <a:p>
            <a:endParaRPr lang="en-US" dirty="0"/>
          </a:p>
          <a:p>
            <a:r>
              <a:rPr lang="en-US" dirty="0"/>
              <a:t>----- Meeting Notes (05/14/15 14:45) -----</a:t>
            </a:r>
          </a:p>
          <a:p>
            <a:r>
              <a:rPr lang="en-US" dirty="0" smtClean="0"/>
              <a:t>Efficiency </a:t>
            </a:r>
            <a:r>
              <a:rPr lang="en-US" dirty="0"/>
              <a:t>wording.. work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(05/14/15 14:45) -----</a:t>
            </a:r>
          </a:p>
          <a:p>
            <a:r>
              <a:rPr lang="en-US" dirty="0" smtClean="0"/>
              <a:t>deBruijn graphs -- used effectively for sequence assembly</a:t>
            </a:r>
          </a:p>
          <a:p>
            <a:r>
              <a:rPr lang="en-US" dirty="0" smtClean="0"/>
              <a:t>in the third approach use a variation of deBruijn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Tool we're proposing named raider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why we're looking for them</a:t>
            </a:r>
          </a:p>
          <a:p>
            <a:r>
              <a:rPr lang="en-US" dirty="0"/>
              <a:t>Building blocks of repetitive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11:32) -----</a:t>
            </a:r>
          </a:p>
          <a:p>
            <a:r>
              <a:rPr lang="en-US" dirty="0"/>
              <a:t>Example using exact matching</a:t>
            </a:r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example for EXACT matches</a:t>
            </a:r>
          </a:p>
          <a:p>
            <a:r>
              <a:rPr lang="en-US" dirty="0"/>
              <a:t>----- Meeting Notes (05/13/15 13:54) -----</a:t>
            </a:r>
          </a:p>
          <a:p>
            <a:r>
              <a:rPr lang="en-US" dirty="0"/>
              <a:t>All sequences of length at least 5 that occur at least 3 times</a:t>
            </a:r>
          </a:p>
          <a:p>
            <a:r>
              <a:rPr lang="en-US" dirty="0"/>
              <a:t>----- Meeting Notes (05/14/15 14:45) -----</a:t>
            </a:r>
          </a:p>
          <a:p>
            <a:r>
              <a:rPr lang="en-US" dirty="0"/>
              <a:t>Notice because we are doing a single scan across we are doing effectively a linear scan so pretty fast --- mention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makes it look not linear ... make sure happen togeter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work on wording of PatternHunter.. augmentation of not onto... significantly increases speed without decreasing sensitivity (opposite)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overselling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RepeatScout</a:t>
            </a:r>
            <a:endParaRPr lang="en-US" baseline="0" dirty="0" smtClean="0"/>
          </a:p>
          <a:p>
            <a:r>
              <a:rPr lang="en-US" baseline="0" dirty="0" smtClean="0"/>
              <a:t>Memory is a problem– We have come up with a heuristic that improves memory usage with min. sacrifice in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r>
              <a:rPr lang="en-US" baseline="0" dirty="0" smtClean="0"/>
              <a:t> of concept– not all cases match RS. But in different seeds different results – we hope to </a:t>
            </a:r>
            <a:r>
              <a:rPr lang="en-US" baseline="0" dirty="0" err="1" smtClean="0"/>
              <a:t>improce</a:t>
            </a:r>
            <a:r>
              <a:rPr lang="en-US" baseline="0" dirty="0" smtClean="0"/>
              <a:t> them with better choice of SS</a:t>
            </a:r>
          </a:p>
          <a:p>
            <a:r>
              <a:rPr lang="en-US" baseline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Smoother reason why we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put before spaced seeds.. Maybe put example with captioning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(05/13/15 13:54) -----</a:t>
            </a:r>
          </a:p>
          <a:p>
            <a:r>
              <a:rPr lang="en-US" dirty="0" smtClean="0"/>
              <a:t>Not allowing for variation in the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u="sng" dirty="0" smtClean="0"/>
              <a:t>Carly Schaeffer</a:t>
            </a:r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95929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27937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3073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467092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Given length 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and frequency threshold </a:t>
            </a:r>
            <a:r>
              <a:rPr lang="en-US" sz="3200" i="1" dirty="0" smtClean="0"/>
              <a:t>f</a:t>
            </a:r>
            <a:r>
              <a:rPr lang="en-US" sz="3200" dirty="0" smtClean="0"/>
              <a:t>, an elementary repeat is a subsequence </a:t>
            </a:r>
            <a:r>
              <a:rPr lang="en-US" sz="3200" i="1" dirty="0" smtClean="0"/>
              <a:t>A </a:t>
            </a:r>
            <a:r>
              <a:rPr lang="en-US" sz="3200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f</a:t>
            </a:r>
            <a:endParaRPr lang="en-US" sz="28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contains no subsequence </a:t>
            </a:r>
            <a:r>
              <a:rPr lang="en-US" sz="2800" b="1" i="1" dirty="0" smtClean="0"/>
              <a:t>B</a:t>
            </a:r>
            <a:r>
              <a:rPr lang="en-US" sz="2800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b="1" i="1" dirty="0" smtClean="0"/>
              <a:t>B </a:t>
            </a:r>
            <a:r>
              <a:rPr lang="en-US" sz="2600" b="1" dirty="0" smtClean="0"/>
              <a:t>is </a:t>
            </a:r>
            <a:r>
              <a:rPr lang="en-US" sz="2600" dirty="0" smtClean="0"/>
              <a:t>of </a:t>
            </a:r>
            <a:r>
              <a:rPr lang="en-US" sz="2600" dirty="0"/>
              <a:t>length at least </a:t>
            </a:r>
            <a:r>
              <a:rPr lang="en-US" sz="2600" i="1" dirty="0" smtClean="0"/>
              <a:t>l</a:t>
            </a:r>
            <a:r>
              <a:rPr lang="en-US" sz="2600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i="1" dirty="0" smtClean="0"/>
              <a:t>B </a:t>
            </a:r>
            <a:r>
              <a:rPr lang="en-US" sz="2600" dirty="0" smtClean="0"/>
              <a:t>appears </a:t>
            </a:r>
            <a:r>
              <a:rPr lang="en-US" sz="2600" dirty="0" smtClean="0">
                <a:solidFill>
                  <a:srgbClr val="990000"/>
                </a:solidFill>
              </a:rPr>
              <a:t>independently</a:t>
            </a:r>
            <a:r>
              <a:rPr lang="en-US" sz="2600" dirty="0" smtClean="0"/>
              <a:t> of </a:t>
            </a:r>
            <a:r>
              <a:rPr lang="en-US" sz="2600" i="1" dirty="0" smtClean="0"/>
              <a:t>A </a:t>
            </a:r>
            <a:r>
              <a:rPr lang="en-US" sz="2600" dirty="0" smtClean="0"/>
              <a:t>(i.e. has higher frequency)</a:t>
            </a:r>
            <a:endParaRPr lang="en-US" sz="26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maximal</a:t>
            </a:r>
            <a:r>
              <a:rPr lang="en-US" sz="2800" dirty="0" smtClean="0"/>
              <a:t> i.e. is not contained within a larger elementary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TTCAG: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0" y="40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0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0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9" grpId="1" animBg="1"/>
      <p:bldP spid="21" grpId="0" animBg="1"/>
      <p:bldP spid="21" grpId="1" animBg="1"/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TCAGA: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776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013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4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7" y="1423093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038" y="1963336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8361" y="1963336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7681" y="1423093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048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223104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6" y="1423093"/>
            <a:ext cx="22909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037" y="1936600"/>
            <a:ext cx="22524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8465" y="1936600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4417" y="1423093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037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32199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9684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07420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10105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4211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6000" y="2909142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2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Spaced seed template:</a:t>
            </a:r>
          </a:p>
          <a:p>
            <a:pPr lvl="1"/>
            <a:r>
              <a:rPr lang="en-US" sz="2800" dirty="0" smtClean="0"/>
              <a:t>Pattern </a:t>
            </a:r>
            <a:r>
              <a:rPr lang="en-US" sz="2800" dirty="0"/>
              <a:t>describing required matching between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800" dirty="0" smtClean="0"/>
              <a:t>Used successfully in </a:t>
            </a:r>
            <a:r>
              <a:rPr lang="en-US" sz="2800" dirty="0" err="1" smtClean="0"/>
              <a:t>PatternHunter</a:t>
            </a:r>
            <a:endParaRPr lang="en-US" sz="2800" dirty="0" smtClean="0"/>
          </a:p>
          <a:p>
            <a:r>
              <a:rPr lang="en-US" sz="3200" dirty="0" smtClean="0"/>
              <a:t>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 </a:t>
            </a:r>
            <a:r>
              <a:rPr lang="en-US" sz="3200" dirty="0" smtClean="0"/>
              <a:t>and </a:t>
            </a:r>
            <a:r>
              <a:rPr lang="en-US" sz="3200" i="1" dirty="0" smtClean="0"/>
              <a:t>t </a:t>
            </a:r>
            <a:r>
              <a:rPr lang="en-US" sz="3200" dirty="0" smtClean="0"/>
              <a:t>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of length </a:t>
            </a:r>
            <a:r>
              <a:rPr lang="en-US" sz="3200" i="1" dirty="0"/>
              <a:t>l </a:t>
            </a:r>
            <a:r>
              <a:rPr lang="en-US" sz="3200" dirty="0"/>
              <a:t>if </a:t>
            </a:r>
            <a:r>
              <a:rPr lang="en-US" sz="3200" i="1" dirty="0" smtClean="0"/>
              <a:t>q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=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for </a:t>
            </a:r>
            <a:r>
              <a:rPr lang="en-US" sz="3200" dirty="0" smtClean="0"/>
              <a:t>1 position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in </a:t>
            </a:r>
            <a:r>
              <a:rPr lang="en-US" sz="3200" i="1" dirty="0" smtClean="0"/>
              <a:t>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A G C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Family: set of homologous repeats</a:t>
            </a:r>
          </a:p>
          <a:p>
            <a:pPr lvl="1"/>
            <a:r>
              <a:rPr lang="en-US" sz="2800" dirty="0" smtClean="0"/>
              <a:t>All copied from same source but:</a:t>
            </a:r>
          </a:p>
          <a:p>
            <a:pPr lvl="2"/>
            <a:r>
              <a:rPr lang="en-US" sz="2400" dirty="0" smtClean="0"/>
              <a:t>May be copied in fragments</a:t>
            </a:r>
          </a:p>
          <a:p>
            <a:pPr lvl="2"/>
            <a:r>
              <a:rPr lang="en-US" sz="2400" dirty="0" smtClean="0"/>
              <a:t>Copy mechanism susceptible to errors</a:t>
            </a:r>
          </a:p>
          <a:p>
            <a:pPr lvl="2"/>
            <a:r>
              <a:rPr lang="en-US" sz="2400" dirty="0" smtClean="0"/>
              <a:t>Fragments susceptible to base changes (substitutions,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Copied fragments occasionally carry extra data</a:t>
            </a:r>
          </a:p>
          <a:p>
            <a:r>
              <a:rPr lang="en-US" sz="3200" dirty="0" smtClean="0"/>
              <a:t>Consensus sequence: estimate of full family ancestral sequence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</a:p>
        </p:txBody>
      </p:sp>
      <p:sp>
        <p:nvSpPr>
          <p:cNvPr id="22" name="Oval 21"/>
          <p:cNvSpPr/>
          <p:nvPr/>
        </p:nvSpPr>
        <p:spPr>
          <a:xfrm>
            <a:off x="1058830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57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2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17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20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43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8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03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487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17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77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622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45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744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9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405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888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030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105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9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892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645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749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233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062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5140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5893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58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77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/>
      <p:bldP spid="20" grpId="0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70019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88999" y="1442208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96531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55047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3399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9809" y="143527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77341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35857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84209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41248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45" name="Oval 44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7242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3763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517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0368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03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844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2598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8449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284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253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7" grpId="1" animBg="1"/>
      <p:bldP spid="48" grpId="1" animBg="1"/>
      <p:bldP spid="49" grpId="1" animBg="1"/>
      <p:bldP spid="50" grpId="0" animBg="1"/>
      <p:bldP spid="51" grpId="0" animBg="1"/>
      <p:bldP spid="52" grpId="0" animBg="1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826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1455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59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3594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5098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2630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1146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9498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86150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93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2198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055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986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  <p:bldP spid="3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>
            <a:endCxn id="2" idx="3"/>
          </p:cNvCxnSpPr>
          <p:nvPr/>
        </p:nvCxnSpPr>
        <p:spPr>
          <a:xfrm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Popular tool for identifying genomic repeats</a:t>
            </a:r>
          </a:p>
          <a:p>
            <a:r>
              <a:rPr lang="en-US" sz="3200" dirty="0" smtClean="0"/>
              <a:t>Library Based</a:t>
            </a:r>
          </a:p>
          <a:p>
            <a:r>
              <a:rPr lang="en-US" sz="3200" dirty="0" smtClean="0"/>
              <a:t>What if we don’t already know what repeats </a:t>
            </a:r>
            <a:r>
              <a:rPr lang="en-US" sz="3200" smtClean="0"/>
              <a:t>look like?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3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2282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9814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833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6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4850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2382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089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9250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0720" y="1440349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8252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6768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5120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499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7734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80815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79479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6258" y="1920528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3790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2306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0658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8826" y="141361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6358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4874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226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4696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8222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744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9096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282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4793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735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5373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457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2498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1014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9366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7743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26259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74611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249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11014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59366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4146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2662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11014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20291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78807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27159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55204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13720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62072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35452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396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42320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34662" y="3570885"/>
            <a:ext cx="2668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</p:txBody>
      </p:sp>
    </p:spTree>
    <p:extLst>
      <p:ext uri="{BB962C8B-B14F-4D97-AF65-F5344CB8AC3E}">
        <p14:creationId xmlns:p14="http://schemas.microsoft.com/office/powerpoint/2010/main" val="39826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1038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1791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67643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2478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91193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9872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5724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0559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85590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9312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5163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9999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00835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0836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36688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1523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5590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9312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5163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9999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7238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477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0328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5163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53383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36091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943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6778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88296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9582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15434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60269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68544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47607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93459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38294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34662" y="3570885"/>
            <a:ext cx="266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41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489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724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3094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7929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45705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3237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175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6010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0102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47634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0615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450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55347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62879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139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6974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4010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4763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0615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5450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91750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99282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5779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0615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07895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5427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7394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229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42808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50340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0885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5720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23056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3058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8910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3745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34662" y="3570885"/>
            <a:ext cx="2668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35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92671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002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5871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707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73481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8101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39529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8788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67878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7541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33926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8227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83123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065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49171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9752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67878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7541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3392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227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19526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705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85574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3392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35671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4320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01719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5007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70584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7811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36632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48498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5083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35836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688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26523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69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4, s=10101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69759" y="1436856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50568" y="1429921"/>
            <a:ext cx="22561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60211" y="1912193"/>
            <a:ext cx="224940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47672" y="2898394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27920" y="2404535"/>
            <a:ext cx="225706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+   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CTTCAG*A*A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96614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44966" y="1912193"/>
            <a:ext cx="224770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44965" y="2404535"/>
            <a:ext cx="2247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12759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365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122468"/>
              </p:ext>
            </p:extLst>
          </p:nvPr>
        </p:nvGraphicFramePr>
        <p:xfrm>
          <a:off x="167708" y="1652401"/>
          <a:ext cx="8802504" cy="50292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200626"/>
                <a:gridCol w="2200626"/>
                <a:gridCol w="2200626"/>
                <a:gridCol w="2200626"/>
              </a:tblGrid>
              <a:tr h="357855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(Gb)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Human </a:t>
                      </a:r>
                      <a:r>
                        <a:rPr lang="en-US" dirty="0" err="1" smtClean="0"/>
                        <a:t>chr.</a:t>
                      </a:r>
                      <a:r>
                        <a:rPr lang="en-US" dirty="0" smtClean="0"/>
                        <a:t> 22*</a:t>
                      </a:r>
                    </a:p>
                    <a:p>
                      <a:r>
                        <a:rPr lang="en-US" dirty="0" smtClean="0"/>
                        <a:t>49691432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Mouse </a:t>
                      </a:r>
                      <a:r>
                        <a:rPr lang="en-US" dirty="0" err="1" smtClean="0"/>
                        <a:t>chr.</a:t>
                      </a:r>
                      <a:r>
                        <a:rPr lang="en-US" dirty="0" smtClean="0"/>
                        <a:t> 19*</a:t>
                      </a:r>
                    </a:p>
                    <a:p>
                      <a:r>
                        <a:rPr lang="en-US" dirty="0" smtClean="0"/>
                        <a:t>61431566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3.39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1.51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Elegans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chr</a:t>
                      </a:r>
                      <a:r>
                        <a:rPr lang="en-US" baseline="0" dirty="0" smtClean="0"/>
                        <a:t> I*</a:t>
                      </a:r>
                    </a:p>
                    <a:p>
                      <a:r>
                        <a:rPr lang="en-US" baseline="0" dirty="0" smtClean="0"/>
                        <a:t>15072423 </a:t>
                      </a:r>
                      <a:r>
                        <a:rPr lang="en-US" baseline="0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C. </a:t>
                      </a:r>
                      <a:r>
                        <a:rPr lang="en-US" dirty="0" err="1" smtClean="0"/>
                        <a:t>Elegans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chr</a:t>
                      </a:r>
                      <a:r>
                        <a:rPr lang="en-US" dirty="0" smtClean="0"/>
                        <a:t> X*</a:t>
                      </a:r>
                    </a:p>
                    <a:p>
                      <a:r>
                        <a:rPr lang="en-US" dirty="0" smtClean="0"/>
                        <a:t>17718866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.22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chr.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r>
                        <a:rPr lang="en-US" baseline="0" dirty="0" smtClean="0"/>
                        <a:t>247299719 </a:t>
                      </a:r>
                      <a:r>
                        <a:rPr lang="en-US" baseline="0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15.64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3.01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4.24</a:t>
                      </a:r>
                      <a:endParaRPr lang="en-US" dirty="0"/>
                    </a:p>
                  </a:txBody>
                  <a:tcPr/>
                </a:tc>
              </a:tr>
              <a:tr h="617667">
                <a:tc>
                  <a:txBody>
                    <a:bodyPr/>
                    <a:lstStyle/>
                    <a:p>
                      <a:r>
                        <a:rPr lang="en-US" dirty="0" smtClean="0"/>
                        <a:t>Human 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22830 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approx</a:t>
                      </a:r>
                      <a:r>
                        <a:rPr lang="en-US" baseline="0" dirty="0" smtClean="0"/>
                        <a:t> 6.3 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 smtClean="0"/>
              <a:t>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094584"/>
              </p:ext>
            </p:extLst>
          </p:nvPr>
        </p:nvGraphicFramePr>
        <p:xfrm>
          <a:off x="167708" y="37435"/>
          <a:ext cx="6663555" cy="668688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837555"/>
                <a:gridCol w="2223373"/>
                <a:gridCol w="2602627"/>
              </a:tblGrid>
              <a:tr h="31842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Target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Consensus Coverage</a:t>
                      </a:r>
                      <a:r>
                        <a:rPr lang="en-US" sz="1400" b="0" baseline="0" dirty="0" smtClean="0"/>
                        <a:t>  (%)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r>
                        <a:rPr lang="en-US" sz="1400" b="0" dirty="0" smtClean="0"/>
                        <a:t>Human </a:t>
                      </a:r>
                      <a:r>
                        <a:rPr lang="en-US" sz="1400" b="0" dirty="0" err="1" smtClean="0"/>
                        <a:t>chr.</a:t>
                      </a:r>
                      <a:r>
                        <a:rPr lang="en-US" sz="1400" b="0" dirty="0" smtClean="0"/>
                        <a:t> 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.326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.315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.689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</a:t>
                      </a:r>
                      <a:r>
                        <a:rPr lang="en-US" sz="1400" b="0" baseline="0" dirty="0" smtClean="0"/>
                        <a:t>: S4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.84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RepeatScout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.777</a:t>
                      </a:r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r>
                        <a:rPr lang="en-US" sz="1400" b="0" dirty="0" smtClean="0"/>
                        <a:t>Mouse </a:t>
                      </a:r>
                      <a:r>
                        <a:rPr lang="en-US" sz="1400" b="0" dirty="0" err="1" smtClean="0"/>
                        <a:t>chr.</a:t>
                      </a:r>
                      <a:r>
                        <a:rPr lang="en-US" sz="1400" b="0" baseline="0" dirty="0" smtClean="0"/>
                        <a:t> 19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.131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.218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.21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</a:t>
                      </a:r>
                      <a:r>
                        <a:rPr lang="en-US" sz="1400" b="0" baseline="0" dirty="0" smtClean="0"/>
                        <a:t>: S4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.307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RepeatScout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.539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C.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Elegans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chr.</a:t>
                      </a:r>
                      <a:r>
                        <a:rPr lang="en-US" sz="1400" b="0" baseline="0" dirty="0" smtClean="0"/>
                        <a:t> I</a:t>
                      </a:r>
                      <a:endParaRPr lang="en-US" sz="1400" b="0" dirty="0" smtClean="0"/>
                    </a:p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.622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.811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.582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</a:t>
                      </a:r>
                      <a:r>
                        <a:rPr lang="en-US" sz="1400" b="0" baseline="0" dirty="0" smtClean="0"/>
                        <a:t>: S4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.794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RepeatScout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.944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r>
                        <a:rPr lang="en-US" sz="1400" b="0" dirty="0" smtClean="0"/>
                        <a:t>C.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Elegans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chr</a:t>
                      </a:r>
                      <a:r>
                        <a:rPr lang="en-US" sz="1400" b="0" baseline="0" dirty="0" smtClean="0"/>
                        <a:t> 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.485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.393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.587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RAIDER</a:t>
                      </a:r>
                      <a:r>
                        <a:rPr lang="en-US" sz="1400" baseline="0" dirty="0" smtClean="0"/>
                        <a:t>: S4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.558</a:t>
                      </a:r>
                      <a:endParaRPr lang="en-US" sz="140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RepeatScout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.604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91684" y="147053"/>
            <a:ext cx="2005263" cy="65772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 txBox="1">
            <a:spLocks noGrp="1"/>
          </p:cNvSpPr>
          <p:nvPr>
            <p:ph type="title"/>
          </p:nvPr>
        </p:nvSpPr>
        <p:spPr>
          <a:xfrm>
            <a:off x="7092911" y="2168362"/>
            <a:ext cx="1837195" cy="1673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Results: Consensus Coverage By 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9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sequence</a:t>
            </a:r>
          </a:p>
          <a:p>
            <a:r>
              <a:rPr lang="en-US" sz="3200" dirty="0" smtClean="0"/>
              <a:t>Goal: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matches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3200" dirty="0">
                <a:solidFill>
                  <a:schemeClr val="accent1"/>
                </a:solidFill>
              </a:rPr>
              <a:t>Not given: any information about what repeats look </a:t>
            </a:r>
            <a:r>
              <a:rPr lang="en-US" sz="3200" dirty="0" smtClean="0">
                <a:solidFill>
                  <a:schemeClr val="accent1"/>
                </a:solidFill>
              </a:rPr>
              <a:t>like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11634"/>
              </p:ext>
            </p:extLst>
          </p:nvPr>
        </p:nvGraphicFramePr>
        <p:xfrm>
          <a:off x="167708" y="1590849"/>
          <a:ext cx="7221990" cy="638802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200626"/>
                <a:gridCol w="2200626"/>
                <a:gridCol w="2820738"/>
              </a:tblGrid>
              <a:tr h="377483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Target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Method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Consensus Coverage</a:t>
                      </a:r>
                      <a:r>
                        <a:rPr lang="en-US" sz="1800" b="0" baseline="0" dirty="0" smtClean="0"/>
                        <a:t>  (%)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rowSpan="4">
                  <a:txBody>
                    <a:bodyPr/>
                    <a:lstStyle/>
                    <a:p>
                      <a:r>
                        <a:rPr lang="en-US" sz="1800" b="0" dirty="0" smtClean="0"/>
                        <a:t>Human </a:t>
                      </a:r>
                      <a:r>
                        <a:rPr lang="en-US" sz="1800" b="0" dirty="0" err="1" smtClean="0"/>
                        <a:t>chr.</a:t>
                      </a:r>
                      <a:r>
                        <a:rPr lang="en-US" sz="1800" b="0" dirty="0" smtClean="0"/>
                        <a:t> 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.326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</a:t>
                      </a:r>
                      <a:r>
                        <a:rPr lang="en-US" sz="1800" b="0" baseline="0" dirty="0" smtClean="0"/>
                        <a:t> S2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.315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.689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</a:t>
                      </a:r>
                      <a:r>
                        <a:rPr lang="en-US" sz="1800" b="0" baseline="0" dirty="0" smtClean="0"/>
                        <a:t>: S4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.84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rowSpan="4">
                  <a:txBody>
                    <a:bodyPr/>
                    <a:lstStyle/>
                    <a:p>
                      <a:r>
                        <a:rPr lang="en-US" sz="1800" b="0" dirty="0" smtClean="0"/>
                        <a:t>Mouse </a:t>
                      </a:r>
                      <a:r>
                        <a:rPr lang="en-US" sz="1800" b="0" dirty="0" err="1" smtClean="0"/>
                        <a:t>chr.</a:t>
                      </a:r>
                      <a:r>
                        <a:rPr lang="en-US" sz="1800" b="0" baseline="0" dirty="0" smtClean="0"/>
                        <a:t> 19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.131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</a:t>
                      </a:r>
                      <a:r>
                        <a:rPr lang="en-US" sz="1800" b="0" baseline="0" dirty="0" smtClean="0"/>
                        <a:t> S2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.218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.21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</a:t>
                      </a:r>
                      <a:r>
                        <a:rPr lang="en-US" sz="1800" b="0" baseline="0" dirty="0" smtClean="0"/>
                        <a:t>: S4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.307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Elegans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chr.</a:t>
                      </a:r>
                      <a:r>
                        <a:rPr lang="en-US" sz="1800" b="0" baseline="0" dirty="0" smtClean="0"/>
                        <a:t> I</a:t>
                      </a:r>
                      <a:endParaRPr lang="en-US" sz="1800" b="0" dirty="0" smtClean="0"/>
                    </a:p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.622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</a:t>
                      </a:r>
                      <a:r>
                        <a:rPr lang="en-US" sz="1800" b="0" baseline="0" dirty="0" smtClean="0"/>
                        <a:t> S2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.811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.582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</a:t>
                      </a:r>
                      <a:r>
                        <a:rPr lang="en-US" sz="1800" b="0" baseline="0" dirty="0" smtClean="0"/>
                        <a:t>: S4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.794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rowSpan="4">
                  <a:txBody>
                    <a:bodyPr/>
                    <a:lstStyle/>
                    <a:p>
                      <a:r>
                        <a:rPr lang="en-US" sz="1800" b="0" dirty="0" smtClean="0"/>
                        <a:t>C.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Elegans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chr</a:t>
                      </a:r>
                      <a:r>
                        <a:rPr lang="en-US" sz="1800" b="0" baseline="0" dirty="0" smtClean="0"/>
                        <a:t> X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.485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</a:t>
                      </a:r>
                      <a:r>
                        <a:rPr lang="en-US" sz="1800" b="0" baseline="0" dirty="0" smtClean="0"/>
                        <a:t> S2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.393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RAIDER: S3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.587</a:t>
                      </a:r>
                      <a:endParaRPr lang="en-US" sz="1800" b="0" dirty="0"/>
                    </a:p>
                  </a:txBody>
                  <a:tcPr/>
                </a:tc>
              </a:tr>
              <a:tr h="375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RAIDER</a:t>
                      </a:r>
                      <a:r>
                        <a:rPr lang="en-US" sz="1800" baseline="0" dirty="0" smtClean="0"/>
                        <a:t>: S4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.558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6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650047"/>
              </p:ext>
            </p:extLst>
          </p:nvPr>
        </p:nvGraphicFramePr>
        <p:xfrm>
          <a:off x="167708" y="1604217"/>
          <a:ext cx="8789136" cy="502651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399145"/>
                <a:gridCol w="1721779"/>
                <a:gridCol w="1417053"/>
                <a:gridCol w="1417053"/>
                <a:gridCol w="1417053"/>
                <a:gridCol w="1417053"/>
              </a:tblGrid>
              <a:tr h="558502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Target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Measure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S4</a:t>
                      </a:r>
                      <a:endParaRPr lang="en-US" sz="1800" b="0" dirty="0"/>
                    </a:p>
                  </a:txBody>
                  <a:tcPr/>
                </a:tc>
              </a:tr>
              <a:tr h="558502">
                <a:tc rowSpan="2">
                  <a:txBody>
                    <a:bodyPr/>
                    <a:lstStyle/>
                    <a:p>
                      <a:r>
                        <a:rPr lang="en-US" sz="1800" b="0" dirty="0" smtClean="0"/>
                        <a:t>Human </a:t>
                      </a:r>
                      <a:r>
                        <a:rPr lang="en-US" sz="1800" b="0" dirty="0" err="1" smtClean="0"/>
                        <a:t>chr.</a:t>
                      </a:r>
                      <a:r>
                        <a:rPr lang="en-US" sz="1800" b="0" dirty="0" smtClean="0"/>
                        <a:t> 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Time (s)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75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.689</a:t>
                      </a:r>
                    </a:p>
                  </a:txBody>
                  <a:tcPr/>
                </a:tc>
              </a:tr>
              <a:tr h="558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/>
                        <a:t>Coverage (%)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.326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.84</a:t>
                      </a:r>
                    </a:p>
                  </a:txBody>
                  <a:tcPr/>
                </a:tc>
              </a:tr>
              <a:tr h="558502">
                <a:tc rowSpan="2">
                  <a:txBody>
                    <a:bodyPr/>
                    <a:lstStyle/>
                    <a:p>
                      <a:r>
                        <a:rPr lang="en-US" sz="1800" b="0" dirty="0" smtClean="0"/>
                        <a:t>Mouse </a:t>
                      </a:r>
                      <a:r>
                        <a:rPr lang="en-US" sz="1800" b="0" dirty="0" err="1" smtClean="0"/>
                        <a:t>chr.</a:t>
                      </a:r>
                      <a:r>
                        <a:rPr lang="en-US" sz="1800" b="0" baseline="0" dirty="0" smtClean="0"/>
                        <a:t> 19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Time (s)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303</a:t>
                      </a:r>
                    </a:p>
                  </a:txBody>
                  <a:tcPr/>
                </a:tc>
              </a:tr>
              <a:tr h="558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/>
                        <a:t>Coverage </a:t>
                      </a:r>
                      <a:r>
                        <a:rPr lang="en-US" sz="1800" b="0" baseline="0" dirty="0" smtClean="0"/>
                        <a:t>(%)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.307</a:t>
                      </a:r>
                    </a:p>
                  </a:txBody>
                  <a:tcPr/>
                </a:tc>
              </a:tr>
              <a:tr h="55850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Elegans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chr.</a:t>
                      </a:r>
                      <a:r>
                        <a:rPr lang="en-US" sz="1800" b="0" baseline="0" dirty="0" smtClean="0"/>
                        <a:t> I</a:t>
                      </a:r>
                      <a:endParaRPr lang="en-US" sz="1800" b="0" dirty="0" smtClean="0"/>
                    </a:p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Time (s)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97</a:t>
                      </a:r>
                    </a:p>
                  </a:txBody>
                  <a:tcPr/>
                </a:tc>
              </a:tr>
              <a:tr h="558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/>
                        <a:t>Coverage </a:t>
                      </a:r>
                      <a:r>
                        <a:rPr lang="en-US" sz="1800" b="0" baseline="0" dirty="0" smtClean="0"/>
                        <a:t>(%)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.794</a:t>
                      </a:r>
                    </a:p>
                  </a:txBody>
                  <a:tcPr/>
                </a:tc>
              </a:tr>
              <a:tr h="558502">
                <a:tc rowSpan="2">
                  <a:txBody>
                    <a:bodyPr/>
                    <a:lstStyle/>
                    <a:p>
                      <a:r>
                        <a:rPr lang="en-US" sz="1800" b="0" dirty="0" smtClean="0"/>
                        <a:t>C.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Elegans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chr</a:t>
                      </a:r>
                      <a:r>
                        <a:rPr lang="en-US" sz="1800" b="0" baseline="0" dirty="0" smtClean="0"/>
                        <a:t> X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Time (s)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89</a:t>
                      </a:r>
                    </a:p>
                  </a:txBody>
                  <a:tcPr/>
                </a:tc>
              </a:tr>
              <a:tr h="558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/>
                        <a:t>Coverage </a:t>
                      </a:r>
                      <a:r>
                        <a:rPr lang="en-US" sz="1800" b="0" baseline="0" dirty="0" smtClean="0"/>
                        <a:t>(%)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.587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.558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AverageD</a:t>
            </a:r>
            <a:r>
              <a:rPr lang="en-US" dirty="0" smtClean="0"/>
              <a:t> Consensus </a:t>
            </a:r>
            <a:r>
              <a:rPr lang="en-US" dirty="0" smtClean="0"/>
              <a:t>Coverage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431462"/>
              </p:ext>
            </p:extLst>
          </p:nvPr>
        </p:nvGraphicFramePr>
        <p:xfrm>
          <a:off x="167708" y="1617583"/>
          <a:ext cx="8802504" cy="509336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200626"/>
                <a:gridCol w="2200626"/>
                <a:gridCol w="1580514"/>
                <a:gridCol w="2820738"/>
              </a:tblGrid>
              <a:tr h="56837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Target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Method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Time (s)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Consensus Coverage</a:t>
                      </a:r>
                      <a:r>
                        <a:rPr lang="en-US" sz="1800" b="0" baseline="0" dirty="0" smtClean="0"/>
                        <a:t>  (%)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rowSpan="2">
                  <a:txBody>
                    <a:bodyPr/>
                    <a:lstStyle/>
                    <a:p>
                      <a:r>
                        <a:rPr lang="en-US" sz="1800" b="0" dirty="0" smtClean="0"/>
                        <a:t>Human </a:t>
                      </a:r>
                      <a:r>
                        <a:rPr lang="en-US" sz="1800" b="0" dirty="0" err="1" smtClean="0"/>
                        <a:t>chr.</a:t>
                      </a:r>
                      <a:r>
                        <a:rPr lang="en-US" sz="1800" b="0" dirty="0" smtClean="0"/>
                        <a:t> 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</a:t>
                      </a:r>
                      <a:r>
                        <a:rPr lang="en-US" sz="1800" b="0" baseline="0" dirty="0" smtClean="0"/>
                        <a:t> Avg. (S1:S4)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.5425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RepeatScout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2344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.777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rowSpan="2">
                  <a:txBody>
                    <a:bodyPr/>
                    <a:lstStyle/>
                    <a:p>
                      <a:r>
                        <a:rPr lang="en-US" sz="1800" b="0" dirty="0" smtClean="0"/>
                        <a:t>Mouse </a:t>
                      </a:r>
                      <a:r>
                        <a:rPr lang="en-US" sz="1800" b="0" dirty="0" err="1" smtClean="0"/>
                        <a:t>chr.</a:t>
                      </a:r>
                      <a:r>
                        <a:rPr lang="en-US" sz="1800" b="0" baseline="0" dirty="0" smtClean="0"/>
                        <a:t> 19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</a:t>
                      </a:r>
                      <a:r>
                        <a:rPr lang="en-US" sz="1800" b="0" baseline="0" dirty="0" smtClean="0"/>
                        <a:t> Avg. (S1:S4)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178.75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.2165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RepeatScout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3877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.539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Elegans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chr.</a:t>
                      </a:r>
                      <a:r>
                        <a:rPr lang="en-US" sz="1800" b="0" baseline="0" dirty="0" smtClean="0"/>
                        <a:t> I</a:t>
                      </a:r>
                      <a:endParaRPr lang="en-US" sz="1800" b="0" dirty="0" smtClean="0"/>
                    </a:p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</a:t>
                      </a:r>
                      <a:r>
                        <a:rPr lang="en-US" sz="1800" b="0" baseline="0" dirty="0" smtClean="0"/>
                        <a:t> Avg. (S1:S4)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49.25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.70225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RepeatScout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1329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.944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rowSpan="2">
                  <a:txBody>
                    <a:bodyPr/>
                    <a:lstStyle/>
                    <a:p>
                      <a:r>
                        <a:rPr lang="en-US" sz="1800" b="0" dirty="0" smtClean="0"/>
                        <a:t>C.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Elegans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chr</a:t>
                      </a:r>
                      <a:r>
                        <a:rPr lang="en-US" sz="1800" b="0" baseline="0" dirty="0" smtClean="0"/>
                        <a:t> X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RAIDER</a:t>
                      </a:r>
                      <a:r>
                        <a:rPr lang="en-US" sz="1800" b="0" baseline="0" dirty="0" smtClean="0"/>
                        <a:t> Avg. (S1:S4)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53.75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.50575</a:t>
                      </a:r>
                      <a:endParaRPr lang="en-US" sz="1800" b="0" dirty="0"/>
                    </a:p>
                  </a:txBody>
                  <a:tcPr/>
                </a:tc>
              </a:tr>
              <a:tr h="565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RepeatScout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1184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.604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1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21" y="143390"/>
            <a:ext cx="8805672" cy="13441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1" y="1639956"/>
            <a:ext cx="8805672" cy="50200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Dr. John </a:t>
            </a:r>
            <a:r>
              <a:rPr lang="en-US" sz="3200" dirty="0" err="1" smtClean="0">
                <a:solidFill>
                  <a:schemeClr val="bg1"/>
                </a:solidFill>
              </a:rPr>
              <a:t>Karro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Nathan Figueroa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Xiaolin</a:t>
            </a:r>
            <a:r>
              <a:rPr lang="en-US" sz="3200" dirty="0" smtClean="0">
                <a:solidFill>
                  <a:schemeClr val="bg1"/>
                </a:solidFill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8328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4411194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900948"/>
            <a:ext cx="6777789" cy="358273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1475266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803124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840237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99622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3902</TotalTime>
  <Words>3030</Words>
  <Application>Microsoft Macintosh PowerPoint</Application>
  <PresentationFormat>On-screen Show (4:3)</PresentationFormat>
  <Paragraphs>816</Paragraphs>
  <Slides>53</Slides>
  <Notes>19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Grid</vt:lpstr>
      <vt:lpstr>Fast genome‐wide de novo identification of elementary repeats</vt:lpstr>
      <vt:lpstr>Genomic Repeats</vt:lpstr>
      <vt:lpstr>Transposable Element Families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Matching W.R.T. A Spaced Seed</vt:lpstr>
      <vt:lpstr>Choice of Spaced Seed Matters</vt:lpstr>
      <vt:lpstr>Choice of Spaced Seed Matters</vt:lpstr>
      <vt:lpstr>Choice of Spaced Seed Matters</vt:lpstr>
      <vt:lpstr>Frequency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 Resource Consumption</vt:lpstr>
      <vt:lpstr>Results: Consensus Coverage By Seed</vt:lpstr>
      <vt:lpstr>Results: Consensus Coverage</vt:lpstr>
      <vt:lpstr>Results: Consensus Coverage</vt:lpstr>
      <vt:lpstr>Results:  AverageD Consensus Coverage</vt:lpstr>
      <vt:lpstr>Acknowledgements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Carly Schaeffer</cp:lastModifiedBy>
  <cp:revision>99</cp:revision>
  <dcterms:created xsi:type="dcterms:W3CDTF">2015-05-11T20:35:58Z</dcterms:created>
  <dcterms:modified xsi:type="dcterms:W3CDTF">2015-05-14T23:23:06Z</dcterms:modified>
</cp:coreProperties>
</file>