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36"/>
  </p:notesMasterIdLst>
  <p:sldIdLst>
    <p:sldId id="256" r:id="rId2"/>
    <p:sldId id="258" r:id="rId3"/>
    <p:sldId id="271" r:id="rId4"/>
    <p:sldId id="260" r:id="rId5"/>
    <p:sldId id="259" r:id="rId6"/>
    <p:sldId id="292" r:id="rId7"/>
    <p:sldId id="294" r:id="rId8"/>
    <p:sldId id="293" r:id="rId9"/>
    <p:sldId id="273" r:id="rId10"/>
    <p:sldId id="261" r:id="rId11"/>
    <p:sldId id="262" r:id="rId12"/>
    <p:sldId id="276" r:id="rId13"/>
    <p:sldId id="277" r:id="rId14"/>
    <p:sldId id="279" r:id="rId15"/>
    <p:sldId id="280" r:id="rId16"/>
    <p:sldId id="281" r:id="rId17"/>
    <p:sldId id="282" r:id="rId18"/>
    <p:sldId id="265" r:id="rId19"/>
    <p:sldId id="267" r:id="rId20"/>
    <p:sldId id="268" r:id="rId21"/>
    <p:sldId id="283" r:id="rId22"/>
    <p:sldId id="284" r:id="rId23"/>
    <p:sldId id="269" r:id="rId24"/>
    <p:sldId id="266" r:id="rId25"/>
    <p:sldId id="270" r:id="rId26"/>
    <p:sldId id="285" r:id="rId27"/>
    <p:sldId id="286" r:id="rId28"/>
    <p:sldId id="287" r:id="rId29"/>
    <p:sldId id="288" r:id="rId30"/>
    <p:sldId id="291" r:id="rId31"/>
    <p:sldId id="289" r:id="rId32"/>
    <p:sldId id="290" r:id="rId33"/>
    <p:sldId id="263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7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Computationally expensive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091B6FCD-29FB-0E4D-9D26-986120DFA0DD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13D5E70B-238C-184D-BE60-15038BC76481}" type="sibTrans" cxnId="{33D3A47B-6FF5-C549-8B4C-E4A4BAC2514F}">
      <dgm:prSet/>
      <dgm:spPr/>
      <dgm:t>
        <a:bodyPr/>
        <a:lstStyle/>
        <a:p>
          <a:endParaRPr lang="en-US"/>
        </a:p>
      </dgm:t>
    </dgm:pt>
    <dgm:pt modelId="{D832FB61-F5A1-744B-B77F-8B55494B5920}" type="parTrans" cxnId="{33D3A47B-6FF5-C549-8B4C-E4A4BAC2514F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Generalizability</a:t>
          </a:r>
          <a:endParaRPr lang="en-US" dirty="0" smtClean="0"/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6F176830-7940-A84B-8A6C-398B6601EB2F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/>
        </a:p>
      </dgm:t>
    </dgm:pt>
    <dgm:pt modelId="{39279495-4387-F24A-9A87-9032EA9E534F}" type="sibTrans" cxnId="{C8BE8AC0-B677-414A-B60E-955BEB17E324}">
      <dgm:prSet/>
      <dgm:spPr/>
      <dgm:t>
        <a:bodyPr/>
        <a:lstStyle/>
        <a:p>
          <a:endParaRPr lang="en-US"/>
        </a:p>
      </dgm:t>
    </dgm:pt>
    <dgm:pt modelId="{4BB91865-2893-1D40-8B9D-F43A2C5779EE}" type="parTrans" cxnId="{C8BE8AC0-B677-414A-B60E-955BEB17E324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282EB197-92B1-0F4D-A132-91EB58EF79F8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48D90CA-52AB-DD49-AD09-C1C4B352D655}" type="sibTrans" cxnId="{0C9269B9-013A-F844-B7A9-27B07E7A6F10}">
      <dgm:prSet/>
      <dgm:spPr/>
      <dgm:t>
        <a:bodyPr/>
        <a:lstStyle/>
        <a:p>
          <a:endParaRPr lang="en-US"/>
        </a:p>
      </dgm:t>
    </dgm:pt>
    <dgm:pt modelId="{372A6B95-D9E5-6249-B2F0-0DE6F6192180}" type="parTrans" cxnId="{0C9269B9-013A-F844-B7A9-27B07E7A6F10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F763D-8E11-F34D-810D-888D3FC54C11}" type="pres">
      <dgm:prSet presAssocID="{372A6B95-D9E5-6249-B2F0-0DE6F6192180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4E73A5D-50EB-DF44-A6CB-2FC0FE1DB175}" type="pres">
      <dgm:prSet presAssocID="{282EB197-92B1-0F4D-A132-91EB58EF79F8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EAC8-EDA2-C34E-984C-C06477817B58}" type="pres">
      <dgm:prSet presAssocID="{4BB91865-2893-1D40-8B9D-F43A2C5779EE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B2F40E0-9FD7-624D-950A-542C717B0F6C}" type="pres">
      <dgm:prSet presAssocID="{6F176830-7940-A84B-8A6C-398B6601EB2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A8818-EFB5-2045-8E97-06864C5E1E48}" type="pres">
      <dgm:prSet presAssocID="{D832FB61-F5A1-744B-B77F-8B55494B592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86242FA-5624-2C40-9C92-DF6EFC47163A}" type="pres">
      <dgm:prSet presAssocID="{091B6FCD-29FB-0E4D-9D26-986120DFA0D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3FFDB80-91DF-2449-AE8A-897EDB2C79F3}" srcId="{0A4FAA92-892E-DF40-B8E5-6552AA3219AB}" destId="{B7CEE7F7-D996-E649-BBF4-D184B1373D29}" srcOrd="2" destOrd="0" parTransId="{3E34CCC3-1E18-8444-96D2-32DE8FE85E9F}" sibTransId="{01AFFD22-759D-A143-89E4-47A9A56362E6}"/>
    <dgm:cxn modelId="{59A983C9-B5C8-5A4E-ADF7-7AFD775D5526}" type="presOf" srcId="{43E719E6-E2A7-3945-8C6B-84966B025640}" destId="{3AAF3E1E-DE9F-B14D-A0F1-66919A908185}" srcOrd="0" destOrd="0" presId="urn:microsoft.com/office/officeart/2005/8/layout/hierarchy3"/>
    <dgm:cxn modelId="{AA34D692-7115-3448-B53A-50271E369435}" type="presOf" srcId="{B86E826E-A4B7-9F49-B6D9-1E7B93ABC95A}" destId="{53BF9510-9AD4-C04B-A308-17583C7F206C}" srcOrd="1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CD6AAAF-A8E8-E345-B33F-05CDE049A4E4}" type="presOf" srcId="{B7CEE7F7-D996-E649-BBF4-D184B1373D29}" destId="{53E2407D-CFE3-8647-98CE-0D339859E4F2}" srcOrd="0" destOrd="0" presId="urn:microsoft.com/office/officeart/2005/8/layout/hierarchy3"/>
    <dgm:cxn modelId="{918B2973-68A1-1D49-BDA9-D14438D16B28}" srcId="{B86E826E-A4B7-9F49-B6D9-1E7B93ABC95A}" destId="{0D5B4EFC-13EB-7C40-A9CF-27AA28C7BE52}" srcOrd="2" destOrd="0" parTransId="{CBF7C50D-8310-AC4C-BB74-7BE8C6959265}" sibTransId="{92B75DEF-9404-3B42-A557-0015D5EE6CA2}"/>
    <dgm:cxn modelId="{0F13D986-AF0C-C447-BF2F-A66201A3E499}" type="presOf" srcId="{62872CB7-6208-5940-B7FF-EEC60552E903}" destId="{4195EDD7-3FC5-C849-90D8-9A4C827BEF82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42695AED-DA5F-6245-914E-9289C0DDF05C}" type="presOf" srcId="{D832FB61-F5A1-744B-B77F-8B55494B5920}" destId="{963A8818-EFB5-2045-8E97-06864C5E1E48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149D6335-1278-7D45-871B-2F28E75947CD}" type="presOf" srcId="{80F0DC80-F3BF-BC48-9A45-9EB31247C651}" destId="{33C83B67-DA71-114F-850F-75BF3F425167}" srcOrd="0" destOrd="0" presId="urn:microsoft.com/office/officeart/2005/8/layout/hierarchy3"/>
    <dgm:cxn modelId="{771AB458-1F38-EA49-B4DC-E036AAE1E602}" type="presOf" srcId="{0A4FAA92-892E-DF40-B8E5-6552AA3219AB}" destId="{2BF9052C-BCA7-FC4E-B1EB-96B51D0EB83D}" srcOrd="0" destOrd="0" presId="urn:microsoft.com/office/officeart/2005/8/layout/hierarchy3"/>
    <dgm:cxn modelId="{4E06CB71-F129-E640-9945-FDDCE7AF9C05}" type="presOf" srcId="{2C7F63FC-6D48-F241-BE8F-7796AA3A8831}" destId="{E91D6E98-4A8A-7D4B-831B-515ED221AB5A}" srcOrd="0" destOrd="0" presId="urn:microsoft.com/office/officeart/2005/8/layout/hierarchy3"/>
    <dgm:cxn modelId="{740AB78C-EFB5-8E4F-9943-46265A83F0F8}" type="presOf" srcId="{372A6B95-D9E5-6249-B2F0-0DE6F6192180}" destId="{0C3F763D-8E11-F34D-810D-888D3FC54C11}" srcOrd="0" destOrd="0" presId="urn:microsoft.com/office/officeart/2005/8/layout/hierarchy3"/>
    <dgm:cxn modelId="{D02BC8DA-B75F-5D44-BC82-904A971FD5C1}" type="presOf" srcId="{8415D8C8-36C5-6044-BB1D-9FC1A628B0EC}" destId="{12DA5909-ADFB-2A40-A699-E7E8B523FCEB}" srcOrd="0" destOrd="0" presId="urn:microsoft.com/office/officeart/2005/8/layout/hierarchy3"/>
    <dgm:cxn modelId="{3A61DC4F-DAED-1C44-A37D-E6F37F4C475E}" type="presOf" srcId="{AF2337E9-20E5-D34E-B312-1E09EE352563}" destId="{0C95946C-2ADA-4540-AF70-7F8DF22B65AC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B11B0F1-73DF-4841-B3D2-4024C7F6C01F}" srcId="{1D7CD905-2134-6941-A180-A2BCB496725F}" destId="{62872CB7-6208-5940-B7FF-EEC60552E903}" srcOrd="2" destOrd="0" parTransId="{AF2337E9-20E5-D34E-B312-1E09EE352563}" sibTransId="{F3CF04AF-1DB4-524D-B29D-8C1B96295F2E}"/>
    <dgm:cxn modelId="{97B904FC-B1EC-1E4D-98BC-8B472ACDED1A}" type="presOf" srcId="{282EB197-92B1-0F4D-A132-91EB58EF79F8}" destId="{94E73A5D-50EB-DF44-A6CB-2FC0FE1DB175}" srcOrd="0" destOrd="0" presId="urn:microsoft.com/office/officeart/2005/8/layout/hierarchy3"/>
    <dgm:cxn modelId="{C8BE8AC0-B677-414A-B60E-955BEB17E324}" srcId="{B86E826E-A4B7-9F49-B6D9-1E7B93ABC95A}" destId="{6F176830-7940-A84B-8A6C-398B6601EB2F}" srcOrd="1" destOrd="0" parTransId="{4BB91865-2893-1D40-8B9D-F43A2C5779EE}" sibTransId="{39279495-4387-F24A-9A87-9032EA9E534F}"/>
    <dgm:cxn modelId="{0FCB3137-1BE7-9D4C-8D84-D274B0269F6A}" type="presOf" srcId="{B86E826E-A4B7-9F49-B6D9-1E7B93ABC95A}" destId="{253C3E27-8461-0B45-8874-BEF1D44C5918}" srcOrd="0" destOrd="0" presId="urn:microsoft.com/office/officeart/2005/8/layout/hierarchy3"/>
    <dgm:cxn modelId="{33D3A47B-6FF5-C549-8B4C-E4A4BAC2514F}" srcId="{0A4FAA92-892E-DF40-B8E5-6552AA3219AB}" destId="{091B6FCD-29FB-0E4D-9D26-986120DFA0DD}" srcOrd="1" destOrd="0" parTransId="{D832FB61-F5A1-744B-B77F-8B55494B5920}" sibTransId="{13D5E70B-238C-184D-BE60-15038BC76481}"/>
    <dgm:cxn modelId="{89A1AAAF-5E26-3E47-BD2C-3F13D58F7940}" type="presOf" srcId="{091B6FCD-29FB-0E4D-9D26-986120DFA0DD}" destId="{586242FA-5624-2C40-9C92-DF6EFC47163A}" srcOrd="0" destOrd="0" presId="urn:microsoft.com/office/officeart/2005/8/layout/hierarchy3"/>
    <dgm:cxn modelId="{BD8EFEC3-A0E6-264D-8381-C3398BE1BE36}" type="presOf" srcId="{AC2E504E-0923-D44B-ABCD-70607D794270}" destId="{4E27BDE8-9068-5348-AC30-BB4A3847DDFD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614B6E3-4F51-874C-8185-028725A657EA}" type="presOf" srcId="{0A4FAA92-892E-DF40-B8E5-6552AA3219AB}" destId="{0EE01224-0C37-4A44-A80B-7346B2402C9A}" srcOrd="1" destOrd="0" presId="urn:microsoft.com/office/officeart/2005/8/layout/hierarchy3"/>
    <dgm:cxn modelId="{83AD0449-9CC2-B048-BDC2-AFB873BB1426}" type="presOf" srcId="{0D5B4EFC-13EB-7C40-A9CF-27AA28C7BE52}" destId="{D80CB533-8233-EE44-BADE-3401C3F4A159}" srcOrd="0" destOrd="0" presId="urn:microsoft.com/office/officeart/2005/8/layout/hierarchy3"/>
    <dgm:cxn modelId="{28E779EC-DBFF-9440-93F5-BDBE85652C7D}" type="presOf" srcId="{14CE5FA8-1A58-B747-A61A-E67702DE3F98}" destId="{E10FB654-E92F-E246-9EBC-458638B895DC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1D18B38E-3CBB-304D-A3BA-0716145F7F97}" type="presOf" srcId="{4BB91865-2893-1D40-8B9D-F43A2C5779EE}" destId="{7191EAC8-EDA2-C34E-984C-C06477817B58}" srcOrd="0" destOrd="0" presId="urn:microsoft.com/office/officeart/2005/8/layout/hierarchy3"/>
    <dgm:cxn modelId="{0A86F497-9AF6-764F-B7B7-25C337B87EAB}" type="presOf" srcId="{CBF7C50D-8310-AC4C-BB74-7BE8C6959265}" destId="{1847AB1E-3E0E-5D47-BBAB-B1B62A873B3A}" srcOrd="0" destOrd="0" presId="urn:microsoft.com/office/officeart/2005/8/layout/hierarchy3"/>
    <dgm:cxn modelId="{0C9269B9-013A-F844-B7A9-27B07E7A6F10}" srcId="{1D7CD905-2134-6941-A180-A2BCB496725F}" destId="{282EB197-92B1-0F4D-A132-91EB58EF79F8}" srcOrd="1" destOrd="0" parTransId="{372A6B95-D9E5-6249-B2F0-0DE6F6192180}" sibTransId="{B48D90CA-52AB-DD49-AD09-C1C4B352D655}"/>
    <dgm:cxn modelId="{FA52AC4A-8EF2-764C-A31C-8ADA07FEFB49}" type="presOf" srcId="{6F176830-7940-A84B-8A6C-398B6601EB2F}" destId="{DB2F40E0-9FD7-624D-950A-542C717B0F6C}" srcOrd="0" destOrd="0" presId="urn:microsoft.com/office/officeart/2005/8/layout/hierarchy3"/>
    <dgm:cxn modelId="{4B877C9C-65F3-B64A-B8BD-C239FD0BBBA4}" type="presOf" srcId="{3E34CCC3-1E18-8444-96D2-32DE8FE85E9F}" destId="{E23DDC20-F7CF-5E4C-B8D9-56BD62DBDC5A}" srcOrd="0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430E26BE-FA48-FA47-AE31-D16656A8B826}" type="presParOf" srcId="{15B2AC8C-C6BE-1C4B-9872-4F0736A91AA6}" destId="{4E27BDE8-9068-5348-AC30-BB4A3847DDFD}" srcOrd="0" destOrd="0" presId="urn:microsoft.com/office/officeart/2005/8/layout/hierarchy3"/>
    <dgm:cxn modelId="{729E479A-9261-6447-A0CE-1AB9F055F076}" type="presParOf" srcId="{15B2AC8C-C6BE-1C4B-9872-4F0736A91AA6}" destId="{12DA5909-ADFB-2A40-A699-E7E8B523FCEB}" srcOrd="1" destOrd="0" presId="urn:microsoft.com/office/officeart/2005/8/layout/hierarchy3"/>
    <dgm:cxn modelId="{894940F9-841B-C743-A93E-6A17601BFDF0}" type="presParOf" srcId="{15B2AC8C-C6BE-1C4B-9872-4F0736A91AA6}" destId="{0C3F763D-8E11-F34D-810D-888D3FC54C11}" srcOrd="2" destOrd="0" presId="urn:microsoft.com/office/officeart/2005/8/layout/hierarchy3"/>
    <dgm:cxn modelId="{6C565CCB-F946-FA48-AC95-C2B3DD07AD57}" type="presParOf" srcId="{15B2AC8C-C6BE-1C4B-9872-4F0736A91AA6}" destId="{94E73A5D-50EB-DF44-A6CB-2FC0FE1DB175}" srcOrd="3" destOrd="0" presId="urn:microsoft.com/office/officeart/2005/8/layout/hierarchy3"/>
    <dgm:cxn modelId="{66D7DE4F-AE4B-E243-83F5-0582F9B5850E}" type="presParOf" srcId="{15B2AC8C-C6BE-1C4B-9872-4F0736A91AA6}" destId="{0C95946C-2ADA-4540-AF70-7F8DF22B65AC}" srcOrd="4" destOrd="0" presId="urn:microsoft.com/office/officeart/2005/8/layout/hierarchy3"/>
    <dgm:cxn modelId="{8FD0A785-245D-AA45-A56B-7E591E8A45EE}" type="presParOf" srcId="{15B2AC8C-C6BE-1C4B-9872-4F0736A91AA6}" destId="{4195EDD7-3FC5-C849-90D8-9A4C827BEF82}" srcOrd="5" destOrd="0" presId="urn:microsoft.com/office/officeart/2005/8/layout/hierarchy3"/>
    <dgm:cxn modelId="{D8E9202E-FB8A-7F43-9109-45A146BB93D1}" type="presParOf" srcId="{5C2F9454-BA97-AE44-8FE8-AD4764E0C8E4}" destId="{F554C577-9FD1-A049-ABF4-829B53A7F811}" srcOrd="1" destOrd="0" presId="urn:microsoft.com/office/officeart/2005/8/layout/hierarchy3"/>
    <dgm:cxn modelId="{08D7D5D5-D58B-7A45-81C6-65ED1C6437AE}" type="presParOf" srcId="{F554C577-9FD1-A049-ABF4-829B53A7F811}" destId="{29792BE7-D5FF-3048-BD9A-9E4247E286E2}" srcOrd="0" destOrd="0" presId="urn:microsoft.com/office/officeart/2005/8/layout/hierarchy3"/>
    <dgm:cxn modelId="{B1B3DEF3-55A4-9047-86AD-81EFC3E65285}" type="presParOf" srcId="{29792BE7-D5FF-3048-BD9A-9E4247E286E2}" destId="{253C3E27-8461-0B45-8874-BEF1D44C5918}" srcOrd="0" destOrd="0" presId="urn:microsoft.com/office/officeart/2005/8/layout/hierarchy3"/>
    <dgm:cxn modelId="{28E5FFDE-0887-9B48-B88D-466317889505}" type="presParOf" srcId="{29792BE7-D5FF-3048-BD9A-9E4247E286E2}" destId="{53BF9510-9AD4-C04B-A308-17583C7F206C}" srcOrd="1" destOrd="0" presId="urn:microsoft.com/office/officeart/2005/8/layout/hierarchy3"/>
    <dgm:cxn modelId="{5D4D16A1-C638-5248-BEE7-D9040D4573A2}" type="presParOf" srcId="{F554C577-9FD1-A049-ABF4-829B53A7F811}" destId="{B926A83E-C152-6144-9B20-FBB14405E9C8}" srcOrd="1" destOrd="0" presId="urn:microsoft.com/office/officeart/2005/8/layout/hierarchy3"/>
    <dgm:cxn modelId="{8877BB49-4F94-9040-A858-C633B6556BA2}" type="presParOf" srcId="{B926A83E-C152-6144-9B20-FBB14405E9C8}" destId="{E10FB654-E92F-E246-9EBC-458638B895DC}" srcOrd="0" destOrd="0" presId="urn:microsoft.com/office/officeart/2005/8/layout/hierarchy3"/>
    <dgm:cxn modelId="{7B8BDB9E-F8B4-E64A-B32A-F2C5D23D94FA}" type="presParOf" srcId="{B926A83E-C152-6144-9B20-FBB14405E9C8}" destId="{3AAF3E1E-DE9F-B14D-A0F1-66919A908185}" srcOrd="1" destOrd="0" presId="urn:microsoft.com/office/officeart/2005/8/layout/hierarchy3"/>
    <dgm:cxn modelId="{2099F640-A3DE-5A4E-B870-0E8A617FC1F7}" type="presParOf" srcId="{B926A83E-C152-6144-9B20-FBB14405E9C8}" destId="{7191EAC8-EDA2-C34E-984C-C06477817B58}" srcOrd="2" destOrd="0" presId="urn:microsoft.com/office/officeart/2005/8/layout/hierarchy3"/>
    <dgm:cxn modelId="{F4488E4E-C9A5-3240-9DBA-111181799A52}" type="presParOf" srcId="{B926A83E-C152-6144-9B20-FBB14405E9C8}" destId="{DB2F40E0-9FD7-624D-950A-542C717B0F6C}" srcOrd="3" destOrd="0" presId="urn:microsoft.com/office/officeart/2005/8/layout/hierarchy3"/>
    <dgm:cxn modelId="{B8F4E9BB-2E65-854E-A638-9B7D53316FC9}" type="presParOf" srcId="{B926A83E-C152-6144-9B20-FBB14405E9C8}" destId="{1847AB1E-3E0E-5D47-BBAB-B1B62A873B3A}" srcOrd="4" destOrd="0" presId="urn:microsoft.com/office/officeart/2005/8/layout/hierarchy3"/>
    <dgm:cxn modelId="{022DD471-C0BC-0D4E-8CA2-D643C0EEE1BB}" type="presParOf" srcId="{B926A83E-C152-6144-9B20-FBB14405E9C8}" destId="{D80CB533-8233-EE44-BADE-3401C3F4A159}" srcOrd="5" destOrd="0" presId="urn:microsoft.com/office/officeart/2005/8/layout/hierarchy3"/>
    <dgm:cxn modelId="{A8DB424D-AF6E-824B-AC6E-CDB6B070154A}" type="presParOf" srcId="{5C2F9454-BA97-AE44-8FE8-AD4764E0C8E4}" destId="{084B6AE4-8075-DE47-91BC-1F2D14C0C983}" srcOrd="2" destOrd="0" presId="urn:microsoft.com/office/officeart/2005/8/layout/hierarchy3"/>
    <dgm:cxn modelId="{D4BF89F6-096C-4B40-8AE6-12A043487F53}" type="presParOf" srcId="{084B6AE4-8075-DE47-91BC-1F2D14C0C983}" destId="{36ED8D33-1BE1-F34B-84D5-EB106F3AEECC}" srcOrd="0" destOrd="0" presId="urn:microsoft.com/office/officeart/2005/8/layout/hierarchy3"/>
    <dgm:cxn modelId="{08A543D4-C6F1-5E48-94C8-FB9988388518}" type="presParOf" srcId="{36ED8D33-1BE1-F34B-84D5-EB106F3AEECC}" destId="{2BF9052C-BCA7-FC4E-B1EB-96B51D0EB83D}" srcOrd="0" destOrd="0" presId="urn:microsoft.com/office/officeart/2005/8/layout/hierarchy3"/>
    <dgm:cxn modelId="{FD9F45F7-809A-C941-BA6A-F2E89A96D4BE}" type="presParOf" srcId="{36ED8D33-1BE1-F34B-84D5-EB106F3AEECC}" destId="{0EE01224-0C37-4A44-A80B-7346B2402C9A}" srcOrd="1" destOrd="0" presId="urn:microsoft.com/office/officeart/2005/8/layout/hierarchy3"/>
    <dgm:cxn modelId="{13D0BFB3-A621-9841-ABD1-3F157988FE26}" type="presParOf" srcId="{084B6AE4-8075-DE47-91BC-1F2D14C0C983}" destId="{9A4B2E14-F961-9D48-B05A-818C5E2F0356}" srcOrd="1" destOrd="0" presId="urn:microsoft.com/office/officeart/2005/8/layout/hierarchy3"/>
    <dgm:cxn modelId="{2B57CA6D-719E-0E4B-8A0F-C05E84C22FFF}" type="presParOf" srcId="{9A4B2E14-F961-9D48-B05A-818C5E2F0356}" destId="{33C83B67-DA71-114F-850F-75BF3F425167}" srcOrd="0" destOrd="0" presId="urn:microsoft.com/office/officeart/2005/8/layout/hierarchy3"/>
    <dgm:cxn modelId="{292C0536-86BF-8D4A-A86A-BAAD992064E8}" type="presParOf" srcId="{9A4B2E14-F961-9D48-B05A-818C5E2F0356}" destId="{E91D6E98-4A8A-7D4B-831B-515ED221AB5A}" srcOrd="1" destOrd="0" presId="urn:microsoft.com/office/officeart/2005/8/layout/hierarchy3"/>
    <dgm:cxn modelId="{3AF5B677-444F-0B4E-8480-82BACCDC6D51}" type="presParOf" srcId="{9A4B2E14-F961-9D48-B05A-818C5E2F0356}" destId="{963A8818-EFB5-2045-8E97-06864C5E1E48}" srcOrd="2" destOrd="0" presId="urn:microsoft.com/office/officeart/2005/8/layout/hierarchy3"/>
    <dgm:cxn modelId="{A82D2447-891E-B042-B5C6-8B3CEC21C9AF}" type="presParOf" srcId="{9A4B2E14-F961-9D48-B05A-818C5E2F0356}" destId="{586242FA-5624-2C40-9C92-DF6EFC47163A}" srcOrd="3" destOrd="0" presId="urn:microsoft.com/office/officeart/2005/8/layout/hierarchy3"/>
    <dgm:cxn modelId="{CD9F9257-3C7B-414B-B989-73B6DFFA46DF}" type="presParOf" srcId="{9A4B2E14-F961-9D48-B05A-818C5E2F0356}" destId="{E23DDC20-F7CF-5E4C-B8D9-56BD62DBDC5A}" srcOrd="4" destOrd="0" presId="urn:microsoft.com/office/officeart/2005/8/layout/hierarchy3"/>
    <dgm:cxn modelId="{37A903F5-908F-9A47-AC7B-B28224B5E9A9}" type="presParOf" srcId="{9A4B2E14-F961-9D48-B05A-818C5E2F0356}" destId="{53E2407D-CFE3-8647-98CE-0D339859E4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Computationally expensive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091B6FCD-29FB-0E4D-9D26-986120DFA0DD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13D5E70B-238C-184D-BE60-15038BC76481}" type="sibTrans" cxnId="{33D3A47B-6FF5-C549-8B4C-E4A4BAC2514F}">
      <dgm:prSet/>
      <dgm:spPr/>
      <dgm:t>
        <a:bodyPr/>
        <a:lstStyle/>
        <a:p>
          <a:endParaRPr lang="en-US"/>
        </a:p>
      </dgm:t>
    </dgm:pt>
    <dgm:pt modelId="{D832FB61-F5A1-744B-B77F-8B55494B5920}" type="parTrans" cxnId="{33D3A47B-6FF5-C549-8B4C-E4A4BAC2514F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Generalizability</a:t>
          </a:r>
          <a:endParaRPr lang="en-US" dirty="0" smtClean="0"/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6F176830-7940-A84B-8A6C-398B6601EB2F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/>
        </a:p>
      </dgm:t>
    </dgm:pt>
    <dgm:pt modelId="{39279495-4387-F24A-9A87-9032EA9E534F}" type="sibTrans" cxnId="{C8BE8AC0-B677-414A-B60E-955BEB17E324}">
      <dgm:prSet/>
      <dgm:spPr/>
      <dgm:t>
        <a:bodyPr/>
        <a:lstStyle/>
        <a:p>
          <a:endParaRPr lang="en-US"/>
        </a:p>
      </dgm:t>
    </dgm:pt>
    <dgm:pt modelId="{4BB91865-2893-1D40-8B9D-F43A2C5779EE}" type="parTrans" cxnId="{C8BE8AC0-B677-414A-B60E-955BEB17E324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282EB197-92B1-0F4D-A132-91EB58EF79F8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48D90CA-52AB-DD49-AD09-C1C4B352D655}" type="sibTrans" cxnId="{0C9269B9-013A-F844-B7A9-27B07E7A6F10}">
      <dgm:prSet/>
      <dgm:spPr/>
      <dgm:t>
        <a:bodyPr/>
        <a:lstStyle/>
        <a:p>
          <a:endParaRPr lang="en-US"/>
        </a:p>
      </dgm:t>
    </dgm:pt>
    <dgm:pt modelId="{372A6B95-D9E5-6249-B2F0-0DE6F6192180}" type="parTrans" cxnId="{0C9269B9-013A-F844-B7A9-27B07E7A6F10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F763D-8E11-F34D-810D-888D3FC54C11}" type="pres">
      <dgm:prSet presAssocID="{372A6B95-D9E5-6249-B2F0-0DE6F6192180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4E73A5D-50EB-DF44-A6CB-2FC0FE1DB175}" type="pres">
      <dgm:prSet presAssocID="{282EB197-92B1-0F4D-A132-91EB58EF79F8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EAC8-EDA2-C34E-984C-C06477817B58}" type="pres">
      <dgm:prSet presAssocID="{4BB91865-2893-1D40-8B9D-F43A2C5779EE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B2F40E0-9FD7-624D-950A-542C717B0F6C}" type="pres">
      <dgm:prSet presAssocID="{6F176830-7940-A84B-8A6C-398B6601EB2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A8818-EFB5-2045-8E97-06864C5E1E48}" type="pres">
      <dgm:prSet presAssocID="{D832FB61-F5A1-744B-B77F-8B55494B592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86242FA-5624-2C40-9C92-DF6EFC47163A}" type="pres">
      <dgm:prSet presAssocID="{091B6FCD-29FB-0E4D-9D26-986120DFA0D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3A47B-6FF5-C549-8B4C-E4A4BAC2514F}" srcId="{0A4FAA92-892E-DF40-B8E5-6552AA3219AB}" destId="{091B6FCD-29FB-0E4D-9D26-986120DFA0DD}" srcOrd="1" destOrd="0" parTransId="{D832FB61-F5A1-744B-B77F-8B55494B5920}" sibTransId="{13D5E70B-238C-184D-BE60-15038BC76481}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B19C5FF6-A102-D541-B542-17E97BE78632}" type="presOf" srcId="{4BB91865-2893-1D40-8B9D-F43A2C5779EE}" destId="{7191EAC8-EDA2-C34E-984C-C06477817B58}" srcOrd="0" destOrd="0" presId="urn:microsoft.com/office/officeart/2005/8/layout/hierarchy3"/>
    <dgm:cxn modelId="{B60BE0E2-88D4-DF45-A01C-4FDFE2630BC6}" type="presOf" srcId="{372A6B95-D9E5-6249-B2F0-0DE6F6192180}" destId="{0C3F763D-8E11-F34D-810D-888D3FC54C11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0B05A8A-CF7C-F748-8551-4018F944926D}" type="presOf" srcId="{80F0DC80-F3BF-BC48-9A45-9EB31247C651}" destId="{33C83B67-DA71-114F-850F-75BF3F425167}" srcOrd="0" destOrd="0" presId="urn:microsoft.com/office/officeart/2005/8/layout/hierarchy3"/>
    <dgm:cxn modelId="{95301BE2-13AB-1545-AA73-B8D0E889B8FF}" type="presOf" srcId="{D832FB61-F5A1-744B-B77F-8B55494B5920}" destId="{963A8818-EFB5-2045-8E97-06864C5E1E48}" srcOrd="0" destOrd="0" presId="urn:microsoft.com/office/officeart/2005/8/layout/hierarchy3"/>
    <dgm:cxn modelId="{918B2973-68A1-1D49-BDA9-D14438D16B28}" srcId="{B86E826E-A4B7-9F49-B6D9-1E7B93ABC95A}" destId="{0D5B4EFC-13EB-7C40-A9CF-27AA28C7BE52}" srcOrd="2" destOrd="0" parTransId="{CBF7C50D-8310-AC4C-BB74-7BE8C6959265}" sibTransId="{92B75DEF-9404-3B42-A557-0015D5EE6CA2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6E5FCCD1-5399-F14A-808B-409C947F7E6D}" type="presOf" srcId="{CBF7C50D-8310-AC4C-BB74-7BE8C6959265}" destId="{1847AB1E-3E0E-5D47-BBAB-B1B62A873B3A}" srcOrd="0" destOrd="0" presId="urn:microsoft.com/office/officeart/2005/8/layout/hierarchy3"/>
    <dgm:cxn modelId="{CE288C26-1BAD-B24F-8E2C-956E203345E3}" type="presOf" srcId="{62872CB7-6208-5940-B7FF-EEC60552E903}" destId="{4195EDD7-3FC5-C849-90D8-9A4C827BEF82}" srcOrd="0" destOrd="0" presId="urn:microsoft.com/office/officeart/2005/8/layout/hierarchy3"/>
    <dgm:cxn modelId="{8E4F0CD2-DDE1-F348-BE56-E541B9682953}" type="presOf" srcId="{282EB197-92B1-0F4D-A132-91EB58EF79F8}" destId="{94E73A5D-50EB-DF44-A6CB-2FC0FE1DB175}" srcOrd="0" destOrd="0" presId="urn:microsoft.com/office/officeart/2005/8/layout/hierarchy3"/>
    <dgm:cxn modelId="{89CDA04C-CC78-064A-A9E9-0D5F171F4BA3}" type="presOf" srcId="{6F176830-7940-A84B-8A6C-398B6601EB2F}" destId="{DB2F40E0-9FD7-624D-950A-542C717B0F6C}" srcOrd="0" destOrd="0" presId="urn:microsoft.com/office/officeart/2005/8/layout/hierarchy3"/>
    <dgm:cxn modelId="{ED75289E-5EBE-A446-A81E-A8B1409242AA}" type="presOf" srcId="{14CE5FA8-1A58-B747-A61A-E67702DE3F98}" destId="{E10FB654-E92F-E246-9EBC-458638B895DC}" srcOrd="0" destOrd="0" presId="urn:microsoft.com/office/officeart/2005/8/layout/hierarchy3"/>
    <dgm:cxn modelId="{93FFDB80-91DF-2449-AE8A-897EDB2C79F3}" srcId="{0A4FAA92-892E-DF40-B8E5-6552AA3219AB}" destId="{B7CEE7F7-D996-E649-BBF4-D184B1373D29}" srcOrd="2" destOrd="0" parTransId="{3E34CCC3-1E18-8444-96D2-32DE8FE85E9F}" sibTransId="{01AFFD22-759D-A143-89E4-47A9A56362E6}"/>
    <dgm:cxn modelId="{94864170-8218-9448-9E94-B2525118EA98}" type="presOf" srcId="{0A4FAA92-892E-DF40-B8E5-6552AA3219AB}" destId="{2BF9052C-BCA7-FC4E-B1EB-96B51D0EB83D}" srcOrd="0" destOrd="0" presId="urn:microsoft.com/office/officeart/2005/8/layout/hierarchy3"/>
    <dgm:cxn modelId="{C8BE8AC0-B677-414A-B60E-955BEB17E324}" srcId="{B86E826E-A4B7-9F49-B6D9-1E7B93ABC95A}" destId="{6F176830-7940-A84B-8A6C-398B6601EB2F}" srcOrd="1" destOrd="0" parTransId="{4BB91865-2893-1D40-8B9D-F43A2C5779EE}" sibTransId="{39279495-4387-F24A-9A87-9032EA9E534F}"/>
    <dgm:cxn modelId="{E1284032-252B-DF4C-B845-788802D5D01D}" type="presOf" srcId="{091B6FCD-29FB-0E4D-9D26-986120DFA0DD}" destId="{586242FA-5624-2C40-9C92-DF6EFC47163A}" srcOrd="0" destOrd="0" presId="urn:microsoft.com/office/officeart/2005/8/layout/hierarchy3"/>
    <dgm:cxn modelId="{ED0B2583-4A64-824C-8FC5-0C9658F20F6D}" type="presOf" srcId="{3E34CCC3-1E18-8444-96D2-32DE8FE85E9F}" destId="{E23DDC20-F7CF-5E4C-B8D9-56BD62DBDC5A}" srcOrd="0" destOrd="0" presId="urn:microsoft.com/office/officeart/2005/8/layout/hierarchy3"/>
    <dgm:cxn modelId="{7F90353B-9A2B-8A44-8595-CBECB5144F8F}" type="presOf" srcId="{B86E826E-A4B7-9F49-B6D9-1E7B93ABC95A}" destId="{253C3E27-8461-0B45-8874-BEF1D44C5918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EE0FC73-EAE8-F041-A205-4CDC578EDD6B}" type="presOf" srcId="{AC2E504E-0923-D44B-ABCD-70607D794270}" destId="{4E27BDE8-9068-5348-AC30-BB4A3847DDFD}" srcOrd="0" destOrd="0" presId="urn:microsoft.com/office/officeart/2005/8/layout/hierarchy3"/>
    <dgm:cxn modelId="{BFA378C1-04D4-774A-8ED4-4E9A45F574C2}" type="presOf" srcId="{AF2337E9-20E5-D34E-B312-1E09EE352563}" destId="{0C95946C-2ADA-4540-AF70-7F8DF22B65AC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F8E91302-E4E8-BD40-8B01-103B95663BCF}" type="presOf" srcId="{43E719E6-E2A7-3945-8C6B-84966B025640}" destId="{3AAF3E1E-DE9F-B14D-A0F1-66919A908185}" srcOrd="0" destOrd="0" presId="urn:microsoft.com/office/officeart/2005/8/layout/hierarchy3"/>
    <dgm:cxn modelId="{23B11EA3-9097-E245-B758-0E99B41376DC}" type="presOf" srcId="{B86E826E-A4B7-9F49-B6D9-1E7B93ABC95A}" destId="{53BF9510-9AD4-C04B-A308-17583C7F206C}" srcOrd="1" destOrd="0" presId="urn:microsoft.com/office/officeart/2005/8/layout/hierarchy3"/>
    <dgm:cxn modelId="{0C9269B9-013A-F844-B7A9-27B07E7A6F10}" srcId="{1D7CD905-2134-6941-A180-A2BCB496725F}" destId="{282EB197-92B1-0F4D-A132-91EB58EF79F8}" srcOrd="1" destOrd="0" parTransId="{372A6B95-D9E5-6249-B2F0-0DE6F6192180}" sibTransId="{B48D90CA-52AB-DD49-AD09-C1C4B352D655}"/>
    <dgm:cxn modelId="{A0A3CB0F-6A1D-B94F-A96E-11697A16A236}" type="presOf" srcId="{0A4FAA92-892E-DF40-B8E5-6552AA3219AB}" destId="{0EE01224-0C37-4A44-A80B-7346B2402C9A}" srcOrd="1" destOrd="0" presId="urn:microsoft.com/office/officeart/2005/8/layout/hierarchy3"/>
    <dgm:cxn modelId="{3B11B0F1-73DF-4841-B3D2-4024C7F6C01F}" srcId="{1D7CD905-2134-6941-A180-A2BCB496725F}" destId="{62872CB7-6208-5940-B7FF-EEC60552E903}" srcOrd="2" destOrd="0" parTransId="{AF2337E9-20E5-D34E-B312-1E09EE352563}" sibTransId="{F3CF04AF-1DB4-524D-B29D-8C1B96295F2E}"/>
    <dgm:cxn modelId="{7AE2679A-5DEC-D74A-9EA1-3E1FDEB63A66}" type="presOf" srcId="{0D5B4EFC-13EB-7C40-A9CF-27AA28C7BE52}" destId="{D80CB533-8233-EE44-BADE-3401C3F4A159}" srcOrd="0" destOrd="0" presId="urn:microsoft.com/office/officeart/2005/8/layout/hierarchy3"/>
    <dgm:cxn modelId="{432C7D5D-1A97-494D-B4C0-56E70BD7D3D4}" type="presOf" srcId="{2C7F63FC-6D48-F241-BE8F-7796AA3A8831}" destId="{E91D6E98-4A8A-7D4B-831B-515ED221AB5A}" srcOrd="0" destOrd="0" presId="urn:microsoft.com/office/officeart/2005/8/layout/hierarchy3"/>
    <dgm:cxn modelId="{1A7D6630-9698-D946-AD8D-C224F9652CD0}" type="presOf" srcId="{B7CEE7F7-D996-E649-BBF4-D184B1373D29}" destId="{53E2407D-CFE3-8647-98CE-0D339859E4F2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F89A5FC3-47C7-E649-ABA1-91E4C5DBA48A}" type="presOf" srcId="{8415D8C8-36C5-6044-BB1D-9FC1A628B0EC}" destId="{12DA5909-ADFB-2A40-A699-E7E8B523FCEB}" srcOrd="0" destOrd="0" presId="urn:microsoft.com/office/officeart/2005/8/layout/hierarchy3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E5D390D-07BF-054D-94E1-B1CD36999E98}" type="presParOf" srcId="{15B2AC8C-C6BE-1C4B-9872-4F0736A91AA6}" destId="{4E27BDE8-9068-5348-AC30-BB4A3847DDFD}" srcOrd="0" destOrd="0" presId="urn:microsoft.com/office/officeart/2005/8/layout/hierarchy3"/>
    <dgm:cxn modelId="{F5F60404-1A92-6D48-AE0C-89EE407B20F8}" type="presParOf" srcId="{15B2AC8C-C6BE-1C4B-9872-4F0736A91AA6}" destId="{12DA5909-ADFB-2A40-A699-E7E8B523FCEB}" srcOrd="1" destOrd="0" presId="urn:microsoft.com/office/officeart/2005/8/layout/hierarchy3"/>
    <dgm:cxn modelId="{49E8C614-60E1-364C-B614-B41B7CA56B55}" type="presParOf" srcId="{15B2AC8C-C6BE-1C4B-9872-4F0736A91AA6}" destId="{0C3F763D-8E11-F34D-810D-888D3FC54C11}" srcOrd="2" destOrd="0" presId="urn:microsoft.com/office/officeart/2005/8/layout/hierarchy3"/>
    <dgm:cxn modelId="{4341DF52-43C3-B34C-B805-43BE8D760C75}" type="presParOf" srcId="{15B2AC8C-C6BE-1C4B-9872-4F0736A91AA6}" destId="{94E73A5D-50EB-DF44-A6CB-2FC0FE1DB175}" srcOrd="3" destOrd="0" presId="urn:microsoft.com/office/officeart/2005/8/layout/hierarchy3"/>
    <dgm:cxn modelId="{3CBA30BA-68D5-EE40-A637-9447E9993598}" type="presParOf" srcId="{15B2AC8C-C6BE-1C4B-9872-4F0736A91AA6}" destId="{0C95946C-2ADA-4540-AF70-7F8DF22B65AC}" srcOrd="4" destOrd="0" presId="urn:microsoft.com/office/officeart/2005/8/layout/hierarchy3"/>
    <dgm:cxn modelId="{3C6CCA05-9224-1344-9AD6-8611FB8BE3E4}" type="presParOf" srcId="{15B2AC8C-C6BE-1C4B-9872-4F0736A91AA6}" destId="{4195EDD7-3FC5-C849-90D8-9A4C827BEF82}" srcOrd="5" destOrd="0" presId="urn:microsoft.com/office/officeart/2005/8/layout/hierarchy3"/>
    <dgm:cxn modelId="{384B7FDE-E849-B84F-ADE0-0CEE2D85C510}" type="presParOf" srcId="{5C2F9454-BA97-AE44-8FE8-AD4764E0C8E4}" destId="{F554C577-9FD1-A049-ABF4-829B53A7F811}" srcOrd="1" destOrd="0" presId="urn:microsoft.com/office/officeart/2005/8/layout/hierarchy3"/>
    <dgm:cxn modelId="{70A7B8F1-52F9-9E44-9254-5F971463E7C5}" type="presParOf" srcId="{F554C577-9FD1-A049-ABF4-829B53A7F811}" destId="{29792BE7-D5FF-3048-BD9A-9E4247E286E2}" srcOrd="0" destOrd="0" presId="urn:microsoft.com/office/officeart/2005/8/layout/hierarchy3"/>
    <dgm:cxn modelId="{982E8136-8CF8-6147-AB66-13C3A2A1541F}" type="presParOf" srcId="{29792BE7-D5FF-3048-BD9A-9E4247E286E2}" destId="{253C3E27-8461-0B45-8874-BEF1D44C5918}" srcOrd="0" destOrd="0" presId="urn:microsoft.com/office/officeart/2005/8/layout/hierarchy3"/>
    <dgm:cxn modelId="{B115412A-0BC3-0945-9488-BC767B39CFA4}" type="presParOf" srcId="{29792BE7-D5FF-3048-BD9A-9E4247E286E2}" destId="{53BF9510-9AD4-C04B-A308-17583C7F206C}" srcOrd="1" destOrd="0" presId="urn:microsoft.com/office/officeart/2005/8/layout/hierarchy3"/>
    <dgm:cxn modelId="{DDB5E4F2-9F15-9D4C-9BBD-170D7E7831C6}" type="presParOf" srcId="{F554C577-9FD1-A049-ABF4-829B53A7F811}" destId="{B926A83E-C152-6144-9B20-FBB14405E9C8}" srcOrd="1" destOrd="0" presId="urn:microsoft.com/office/officeart/2005/8/layout/hierarchy3"/>
    <dgm:cxn modelId="{EA1B12CB-96DE-3A43-8A42-FB06F3785A75}" type="presParOf" srcId="{B926A83E-C152-6144-9B20-FBB14405E9C8}" destId="{E10FB654-E92F-E246-9EBC-458638B895DC}" srcOrd="0" destOrd="0" presId="urn:microsoft.com/office/officeart/2005/8/layout/hierarchy3"/>
    <dgm:cxn modelId="{B4253BAD-6C25-874E-98D7-885BA73EB578}" type="presParOf" srcId="{B926A83E-C152-6144-9B20-FBB14405E9C8}" destId="{3AAF3E1E-DE9F-B14D-A0F1-66919A908185}" srcOrd="1" destOrd="0" presId="urn:microsoft.com/office/officeart/2005/8/layout/hierarchy3"/>
    <dgm:cxn modelId="{517B2F3C-2CF9-B841-9879-F5A0B9689B71}" type="presParOf" srcId="{B926A83E-C152-6144-9B20-FBB14405E9C8}" destId="{7191EAC8-EDA2-C34E-984C-C06477817B58}" srcOrd="2" destOrd="0" presId="urn:microsoft.com/office/officeart/2005/8/layout/hierarchy3"/>
    <dgm:cxn modelId="{17EC9871-80C5-6049-8EFA-CE007A513B76}" type="presParOf" srcId="{B926A83E-C152-6144-9B20-FBB14405E9C8}" destId="{DB2F40E0-9FD7-624D-950A-542C717B0F6C}" srcOrd="3" destOrd="0" presId="urn:microsoft.com/office/officeart/2005/8/layout/hierarchy3"/>
    <dgm:cxn modelId="{2D969066-85B0-F24D-BF28-79AE3E798B3F}" type="presParOf" srcId="{B926A83E-C152-6144-9B20-FBB14405E9C8}" destId="{1847AB1E-3E0E-5D47-BBAB-B1B62A873B3A}" srcOrd="4" destOrd="0" presId="urn:microsoft.com/office/officeart/2005/8/layout/hierarchy3"/>
    <dgm:cxn modelId="{DDE59709-93D1-3B40-9AC7-778E93F8A2B4}" type="presParOf" srcId="{B926A83E-C152-6144-9B20-FBB14405E9C8}" destId="{D80CB533-8233-EE44-BADE-3401C3F4A159}" srcOrd="5" destOrd="0" presId="urn:microsoft.com/office/officeart/2005/8/layout/hierarchy3"/>
    <dgm:cxn modelId="{8F07CD91-510B-5341-8491-ECF5DA6F2FEA}" type="presParOf" srcId="{5C2F9454-BA97-AE44-8FE8-AD4764E0C8E4}" destId="{084B6AE4-8075-DE47-91BC-1F2D14C0C983}" srcOrd="2" destOrd="0" presId="urn:microsoft.com/office/officeart/2005/8/layout/hierarchy3"/>
    <dgm:cxn modelId="{96E538B4-247C-3E4D-953F-B30656C33F6D}" type="presParOf" srcId="{084B6AE4-8075-DE47-91BC-1F2D14C0C983}" destId="{36ED8D33-1BE1-F34B-84D5-EB106F3AEECC}" srcOrd="0" destOrd="0" presId="urn:microsoft.com/office/officeart/2005/8/layout/hierarchy3"/>
    <dgm:cxn modelId="{27FB5310-143D-FB4A-AAF6-A61A98B51127}" type="presParOf" srcId="{36ED8D33-1BE1-F34B-84D5-EB106F3AEECC}" destId="{2BF9052C-BCA7-FC4E-B1EB-96B51D0EB83D}" srcOrd="0" destOrd="0" presId="urn:microsoft.com/office/officeart/2005/8/layout/hierarchy3"/>
    <dgm:cxn modelId="{940F44AA-8896-EA4C-B064-5AEE79F9DE98}" type="presParOf" srcId="{36ED8D33-1BE1-F34B-84D5-EB106F3AEECC}" destId="{0EE01224-0C37-4A44-A80B-7346B2402C9A}" srcOrd="1" destOrd="0" presId="urn:microsoft.com/office/officeart/2005/8/layout/hierarchy3"/>
    <dgm:cxn modelId="{A0CEFE20-3F3B-0245-B0E4-4043F03E5EB3}" type="presParOf" srcId="{084B6AE4-8075-DE47-91BC-1F2D14C0C983}" destId="{9A4B2E14-F961-9D48-B05A-818C5E2F0356}" srcOrd="1" destOrd="0" presId="urn:microsoft.com/office/officeart/2005/8/layout/hierarchy3"/>
    <dgm:cxn modelId="{314B1EAD-6B2D-D14D-923B-4B672CF2BA3B}" type="presParOf" srcId="{9A4B2E14-F961-9D48-B05A-818C5E2F0356}" destId="{33C83B67-DA71-114F-850F-75BF3F425167}" srcOrd="0" destOrd="0" presId="urn:microsoft.com/office/officeart/2005/8/layout/hierarchy3"/>
    <dgm:cxn modelId="{A8438EFC-C1E5-2548-9526-77408A1D24E7}" type="presParOf" srcId="{9A4B2E14-F961-9D48-B05A-818C5E2F0356}" destId="{E91D6E98-4A8A-7D4B-831B-515ED221AB5A}" srcOrd="1" destOrd="0" presId="urn:microsoft.com/office/officeart/2005/8/layout/hierarchy3"/>
    <dgm:cxn modelId="{C7C358F6-8772-FA4F-8763-ED779279AA32}" type="presParOf" srcId="{9A4B2E14-F961-9D48-B05A-818C5E2F0356}" destId="{963A8818-EFB5-2045-8E97-06864C5E1E48}" srcOrd="2" destOrd="0" presId="urn:microsoft.com/office/officeart/2005/8/layout/hierarchy3"/>
    <dgm:cxn modelId="{0DE98D20-4681-5C4F-8ABF-E34BAA2F54F1}" type="presParOf" srcId="{9A4B2E14-F961-9D48-B05A-818C5E2F0356}" destId="{586242FA-5624-2C40-9C92-DF6EFC47163A}" srcOrd="3" destOrd="0" presId="urn:microsoft.com/office/officeart/2005/8/layout/hierarchy3"/>
    <dgm:cxn modelId="{6076677B-FCDA-8340-AD67-64124E459A45}" type="presParOf" srcId="{9A4B2E14-F961-9D48-B05A-818C5E2F0356}" destId="{E23DDC20-F7CF-5E4C-B8D9-56BD62DBDC5A}" srcOrd="4" destOrd="0" presId="urn:microsoft.com/office/officeart/2005/8/layout/hierarchy3"/>
    <dgm:cxn modelId="{89514DCD-EB48-6742-93F8-7813132C9240}" type="presParOf" srcId="{9A4B2E14-F961-9D48-B05A-818C5E2F0356}" destId="{53E2407D-CFE3-8647-98CE-0D339859E4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Computationally expensive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091B6FCD-29FB-0E4D-9D26-986120DFA0DD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13D5E70B-238C-184D-BE60-15038BC76481}" type="sibTrans" cxnId="{33D3A47B-6FF5-C549-8B4C-E4A4BAC2514F}">
      <dgm:prSet/>
      <dgm:spPr/>
      <dgm:t>
        <a:bodyPr/>
        <a:lstStyle/>
        <a:p>
          <a:endParaRPr lang="en-US"/>
        </a:p>
      </dgm:t>
    </dgm:pt>
    <dgm:pt modelId="{D832FB61-F5A1-744B-B77F-8B55494B5920}" type="parTrans" cxnId="{33D3A47B-6FF5-C549-8B4C-E4A4BAC2514F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Generalizability</a:t>
          </a:r>
          <a:endParaRPr lang="en-US" dirty="0" smtClean="0"/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6F176830-7940-A84B-8A6C-398B6601EB2F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/>
        </a:p>
      </dgm:t>
    </dgm:pt>
    <dgm:pt modelId="{39279495-4387-F24A-9A87-9032EA9E534F}" type="sibTrans" cxnId="{C8BE8AC0-B677-414A-B60E-955BEB17E324}">
      <dgm:prSet/>
      <dgm:spPr/>
      <dgm:t>
        <a:bodyPr/>
        <a:lstStyle/>
        <a:p>
          <a:endParaRPr lang="en-US"/>
        </a:p>
      </dgm:t>
    </dgm:pt>
    <dgm:pt modelId="{4BB91865-2893-1D40-8B9D-F43A2C5779EE}" type="parTrans" cxnId="{C8BE8AC0-B677-414A-B60E-955BEB17E324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282EB197-92B1-0F4D-A132-91EB58EF79F8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48D90CA-52AB-DD49-AD09-C1C4B352D655}" type="sibTrans" cxnId="{0C9269B9-013A-F844-B7A9-27B07E7A6F10}">
      <dgm:prSet/>
      <dgm:spPr/>
      <dgm:t>
        <a:bodyPr/>
        <a:lstStyle/>
        <a:p>
          <a:endParaRPr lang="en-US"/>
        </a:p>
      </dgm:t>
    </dgm:pt>
    <dgm:pt modelId="{372A6B95-D9E5-6249-B2F0-0DE6F6192180}" type="parTrans" cxnId="{0C9269B9-013A-F844-B7A9-27B07E7A6F10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F763D-8E11-F34D-810D-888D3FC54C11}" type="pres">
      <dgm:prSet presAssocID="{372A6B95-D9E5-6249-B2F0-0DE6F6192180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4E73A5D-50EB-DF44-A6CB-2FC0FE1DB175}" type="pres">
      <dgm:prSet presAssocID="{282EB197-92B1-0F4D-A132-91EB58EF79F8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EAC8-EDA2-C34E-984C-C06477817B58}" type="pres">
      <dgm:prSet presAssocID="{4BB91865-2893-1D40-8B9D-F43A2C5779EE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B2F40E0-9FD7-624D-950A-542C717B0F6C}" type="pres">
      <dgm:prSet presAssocID="{6F176830-7940-A84B-8A6C-398B6601EB2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A8818-EFB5-2045-8E97-06864C5E1E48}" type="pres">
      <dgm:prSet presAssocID="{D832FB61-F5A1-744B-B77F-8B55494B592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86242FA-5624-2C40-9C92-DF6EFC47163A}" type="pres">
      <dgm:prSet presAssocID="{091B6FCD-29FB-0E4D-9D26-986120DFA0D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3B63B-8641-B840-A607-3F4903945AB6}" type="presOf" srcId="{1D7CD905-2134-6941-A180-A2BCB496725F}" destId="{A695A6EF-A296-A34B-A258-85D65B49F9D0}" srcOrd="1" destOrd="0" presId="urn:microsoft.com/office/officeart/2005/8/layout/hierarchy3"/>
    <dgm:cxn modelId="{7D5FCD69-1831-524A-BF28-95EC8F1716A0}" type="presOf" srcId="{D832FB61-F5A1-744B-B77F-8B55494B5920}" destId="{963A8818-EFB5-2045-8E97-06864C5E1E48}" srcOrd="0" destOrd="0" presId="urn:microsoft.com/office/officeart/2005/8/layout/hierarchy3"/>
    <dgm:cxn modelId="{33D3A47B-6FF5-C549-8B4C-E4A4BAC2514F}" srcId="{0A4FAA92-892E-DF40-B8E5-6552AA3219AB}" destId="{091B6FCD-29FB-0E4D-9D26-986120DFA0DD}" srcOrd="1" destOrd="0" parTransId="{D832FB61-F5A1-744B-B77F-8B55494B5920}" sibTransId="{13D5E70B-238C-184D-BE60-15038BC76481}"/>
    <dgm:cxn modelId="{EA75B6A6-E62E-AF49-9A75-CED75BD183D3}" type="presOf" srcId="{0A4FAA92-892E-DF40-B8E5-6552AA3219AB}" destId="{0EE01224-0C37-4A44-A80B-7346B2402C9A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0966720-404D-AA41-89AD-A684649BA158}" type="presOf" srcId="{AC2E504E-0923-D44B-ABCD-70607D794270}" destId="{4E27BDE8-9068-5348-AC30-BB4A3847DDFD}" srcOrd="0" destOrd="0" presId="urn:microsoft.com/office/officeart/2005/8/layout/hierarchy3"/>
    <dgm:cxn modelId="{3708F16F-0279-DB4D-9A51-615735E07E0E}" type="presOf" srcId="{6F176830-7940-A84B-8A6C-398B6601EB2F}" destId="{DB2F40E0-9FD7-624D-950A-542C717B0F6C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56CFBD6D-515D-0B40-B3B8-1A8A0ADF8BE3}" type="presOf" srcId="{CBF7C50D-8310-AC4C-BB74-7BE8C6959265}" destId="{1847AB1E-3E0E-5D47-BBAB-B1B62A873B3A}" srcOrd="0" destOrd="0" presId="urn:microsoft.com/office/officeart/2005/8/layout/hierarchy3"/>
    <dgm:cxn modelId="{C55715B7-C9A6-E047-86D1-70DE778C5A71}" type="presOf" srcId="{B86E826E-A4B7-9F49-B6D9-1E7B93ABC95A}" destId="{53BF9510-9AD4-C04B-A308-17583C7F206C}" srcOrd="1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7B800E69-A751-C249-80E5-855CFE46662E}" type="presOf" srcId="{8415D8C8-36C5-6044-BB1D-9FC1A628B0EC}" destId="{12DA5909-ADFB-2A40-A699-E7E8B523FCEB}" srcOrd="0" destOrd="0" presId="urn:microsoft.com/office/officeart/2005/8/layout/hierarchy3"/>
    <dgm:cxn modelId="{918B2973-68A1-1D49-BDA9-D14438D16B28}" srcId="{B86E826E-A4B7-9F49-B6D9-1E7B93ABC95A}" destId="{0D5B4EFC-13EB-7C40-A9CF-27AA28C7BE52}" srcOrd="2" destOrd="0" parTransId="{CBF7C50D-8310-AC4C-BB74-7BE8C6959265}" sibTransId="{92B75DEF-9404-3B42-A557-0015D5EE6CA2}"/>
    <dgm:cxn modelId="{1DF9D5C3-525D-0849-93D5-593C42435CC1}" type="presOf" srcId="{B86E826E-A4B7-9F49-B6D9-1E7B93ABC95A}" destId="{253C3E27-8461-0B45-8874-BEF1D44C5918}" srcOrd="0" destOrd="0" presId="urn:microsoft.com/office/officeart/2005/8/layout/hierarchy3"/>
    <dgm:cxn modelId="{FE6A0ECE-5A8B-1F41-BA64-1CB3D887A8F2}" type="presOf" srcId="{43E719E6-E2A7-3945-8C6B-84966B025640}" destId="{3AAF3E1E-DE9F-B14D-A0F1-66919A908185}" srcOrd="0" destOrd="0" presId="urn:microsoft.com/office/officeart/2005/8/layout/hierarchy3"/>
    <dgm:cxn modelId="{859F6195-B997-1F49-AD24-294A4E8B7EB1}" type="presOf" srcId="{091B6FCD-29FB-0E4D-9D26-986120DFA0DD}" destId="{586242FA-5624-2C40-9C92-DF6EFC47163A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1073863-24B4-6546-AA42-C1910B0D07C7}" type="presOf" srcId="{0D5B4EFC-13EB-7C40-A9CF-27AA28C7BE52}" destId="{D80CB533-8233-EE44-BADE-3401C3F4A159}" srcOrd="0" destOrd="0" presId="urn:microsoft.com/office/officeart/2005/8/layout/hierarchy3"/>
    <dgm:cxn modelId="{93FFDB80-91DF-2449-AE8A-897EDB2C79F3}" srcId="{0A4FAA92-892E-DF40-B8E5-6552AA3219AB}" destId="{B7CEE7F7-D996-E649-BBF4-D184B1373D29}" srcOrd="2" destOrd="0" parTransId="{3E34CCC3-1E18-8444-96D2-32DE8FE85E9F}" sibTransId="{01AFFD22-759D-A143-89E4-47A9A56362E6}"/>
    <dgm:cxn modelId="{4566A91C-FEDD-8B45-AB7F-8F7784B439B4}" type="presOf" srcId="{3E34CCC3-1E18-8444-96D2-32DE8FE85E9F}" destId="{E23DDC20-F7CF-5E4C-B8D9-56BD62DBDC5A}" srcOrd="0" destOrd="0" presId="urn:microsoft.com/office/officeart/2005/8/layout/hierarchy3"/>
    <dgm:cxn modelId="{C8BE8AC0-B677-414A-B60E-955BEB17E324}" srcId="{B86E826E-A4B7-9F49-B6D9-1E7B93ABC95A}" destId="{6F176830-7940-A84B-8A6C-398B6601EB2F}" srcOrd="1" destOrd="0" parTransId="{4BB91865-2893-1D40-8B9D-F43A2C5779EE}" sibTransId="{39279495-4387-F24A-9A87-9032EA9E534F}"/>
    <dgm:cxn modelId="{D1C36C9B-0B6B-A640-88F0-75F5B51307F8}" type="presOf" srcId="{372A6B95-D9E5-6249-B2F0-0DE6F6192180}" destId="{0C3F763D-8E11-F34D-810D-888D3FC54C11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CAB9D18-77E3-7949-9947-6358188014BF}" type="presOf" srcId="{62872CB7-6208-5940-B7FF-EEC60552E903}" destId="{4195EDD7-3FC5-C849-90D8-9A4C827BEF82}" srcOrd="0" destOrd="0" presId="urn:microsoft.com/office/officeart/2005/8/layout/hierarchy3"/>
    <dgm:cxn modelId="{1A01CFEB-7AFB-C64E-B57A-F4B37919B300}" type="presOf" srcId="{2C7F63FC-6D48-F241-BE8F-7796AA3A8831}" destId="{E91D6E98-4A8A-7D4B-831B-515ED221AB5A}" srcOrd="0" destOrd="0" presId="urn:microsoft.com/office/officeart/2005/8/layout/hierarchy3"/>
    <dgm:cxn modelId="{1F60080A-DFEA-0949-9901-DB56F15488F9}" type="presOf" srcId="{0A4FAA92-892E-DF40-B8E5-6552AA3219AB}" destId="{2BF9052C-BCA7-FC4E-B1EB-96B51D0EB83D}" srcOrd="0" destOrd="0" presId="urn:microsoft.com/office/officeart/2005/8/layout/hierarchy3"/>
    <dgm:cxn modelId="{28BC5FA5-1CF2-004E-A392-B2D7F1545AF6}" type="presOf" srcId="{AF2337E9-20E5-D34E-B312-1E09EE352563}" destId="{0C95946C-2ADA-4540-AF70-7F8DF22B65AC}" srcOrd="0" destOrd="0" presId="urn:microsoft.com/office/officeart/2005/8/layout/hierarchy3"/>
    <dgm:cxn modelId="{316F4E65-BE5A-504D-8F8E-01D7EA4BA6CC}" type="presOf" srcId="{282EB197-92B1-0F4D-A132-91EB58EF79F8}" destId="{94E73A5D-50EB-DF44-A6CB-2FC0FE1DB17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05510F94-0A7C-B443-AA83-DAE6084CDB07}" type="presOf" srcId="{14CE5FA8-1A58-B747-A61A-E67702DE3F98}" destId="{E10FB654-E92F-E246-9EBC-458638B895DC}" srcOrd="0" destOrd="0" presId="urn:microsoft.com/office/officeart/2005/8/layout/hierarchy3"/>
    <dgm:cxn modelId="{1952BCBF-C7E9-2848-99BA-24867FFE2655}" type="presOf" srcId="{EE7ED4A5-36A2-D342-9D65-825850484F33}" destId="{5C2F9454-BA97-AE44-8FE8-AD4764E0C8E4}" srcOrd="0" destOrd="0" presId="urn:microsoft.com/office/officeart/2005/8/layout/hierarchy3"/>
    <dgm:cxn modelId="{F2B83EA2-6868-8E43-B74A-D0A826538259}" type="presOf" srcId="{B7CEE7F7-D996-E649-BBF4-D184B1373D29}" destId="{53E2407D-CFE3-8647-98CE-0D339859E4F2}" srcOrd="0" destOrd="0" presId="urn:microsoft.com/office/officeart/2005/8/layout/hierarchy3"/>
    <dgm:cxn modelId="{9A615A6C-D4DD-6D49-AD75-247C32746BA7}" type="presOf" srcId="{1D7CD905-2134-6941-A180-A2BCB496725F}" destId="{38FA3025-FC70-C34F-BD6C-B2BD59D87B83}" srcOrd="0" destOrd="0" presId="urn:microsoft.com/office/officeart/2005/8/layout/hierarchy3"/>
    <dgm:cxn modelId="{0C9269B9-013A-F844-B7A9-27B07E7A6F10}" srcId="{1D7CD905-2134-6941-A180-A2BCB496725F}" destId="{282EB197-92B1-0F4D-A132-91EB58EF79F8}" srcOrd="1" destOrd="0" parTransId="{372A6B95-D9E5-6249-B2F0-0DE6F6192180}" sibTransId="{B48D90CA-52AB-DD49-AD09-C1C4B352D655}"/>
    <dgm:cxn modelId="{3B11B0F1-73DF-4841-B3D2-4024C7F6C01F}" srcId="{1D7CD905-2134-6941-A180-A2BCB496725F}" destId="{62872CB7-6208-5940-B7FF-EEC60552E903}" srcOrd="2" destOrd="0" parTransId="{AF2337E9-20E5-D34E-B312-1E09EE352563}" sibTransId="{F3CF04AF-1DB4-524D-B29D-8C1B96295F2E}"/>
    <dgm:cxn modelId="{D302ED79-2CA4-364A-8323-05DB34165E5F}" type="presOf" srcId="{80F0DC80-F3BF-BC48-9A45-9EB31247C651}" destId="{33C83B67-DA71-114F-850F-75BF3F425167}" srcOrd="0" destOrd="0" presId="urn:microsoft.com/office/officeart/2005/8/layout/hierarchy3"/>
    <dgm:cxn modelId="{71558D57-22D5-AD4A-8761-37FB118ACDF1}" type="presOf" srcId="{4BB91865-2893-1D40-8B9D-F43A2C5779EE}" destId="{7191EAC8-EDA2-C34E-984C-C06477817B58}" srcOrd="0" destOrd="0" presId="urn:microsoft.com/office/officeart/2005/8/layout/hierarchy3"/>
    <dgm:cxn modelId="{A27EA616-BDDF-B745-873D-F228E075FDE3}" type="presParOf" srcId="{5C2F9454-BA97-AE44-8FE8-AD4764E0C8E4}" destId="{75223CAA-7D95-994F-B73B-F70557FE184F}" srcOrd="0" destOrd="0" presId="urn:microsoft.com/office/officeart/2005/8/layout/hierarchy3"/>
    <dgm:cxn modelId="{91210E03-9B51-B640-8A95-3070D722EC1B}" type="presParOf" srcId="{75223CAA-7D95-994F-B73B-F70557FE184F}" destId="{5892D45F-8B2E-224B-8474-05EDD094B1B5}" srcOrd="0" destOrd="0" presId="urn:microsoft.com/office/officeart/2005/8/layout/hierarchy3"/>
    <dgm:cxn modelId="{2A5FE6C0-B63D-4949-AA42-D9183D2BDCAE}" type="presParOf" srcId="{5892D45F-8B2E-224B-8474-05EDD094B1B5}" destId="{38FA3025-FC70-C34F-BD6C-B2BD59D87B83}" srcOrd="0" destOrd="0" presId="urn:microsoft.com/office/officeart/2005/8/layout/hierarchy3"/>
    <dgm:cxn modelId="{36ADFBFC-98A1-0B41-B912-CFAC176977BB}" type="presParOf" srcId="{5892D45F-8B2E-224B-8474-05EDD094B1B5}" destId="{A695A6EF-A296-A34B-A258-85D65B49F9D0}" srcOrd="1" destOrd="0" presId="urn:microsoft.com/office/officeart/2005/8/layout/hierarchy3"/>
    <dgm:cxn modelId="{CB5B1A19-06D8-8949-A49E-6A22A7DE28F6}" type="presParOf" srcId="{75223CAA-7D95-994F-B73B-F70557FE184F}" destId="{15B2AC8C-C6BE-1C4B-9872-4F0736A91AA6}" srcOrd="1" destOrd="0" presId="urn:microsoft.com/office/officeart/2005/8/layout/hierarchy3"/>
    <dgm:cxn modelId="{C38D57EE-431A-C145-9305-B46B26BCB14B}" type="presParOf" srcId="{15B2AC8C-C6BE-1C4B-9872-4F0736A91AA6}" destId="{4E27BDE8-9068-5348-AC30-BB4A3847DDFD}" srcOrd="0" destOrd="0" presId="urn:microsoft.com/office/officeart/2005/8/layout/hierarchy3"/>
    <dgm:cxn modelId="{A5D128D2-1F6B-8A44-B43A-0635039895F4}" type="presParOf" srcId="{15B2AC8C-C6BE-1C4B-9872-4F0736A91AA6}" destId="{12DA5909-ADFB-2A40-A699-E7E8B523FCEB}" srcOrd="1" destOrd="0" presId="urn:microsoft.com/office/officeart/2005/8/layout/hierarchy3"/>
    <dgm:cxn modelId="{60B57FB6-5950-9B4F-BC1D-5C0ABEE85EB5}" type="presParOf" srcId="{15B2AC8C-C6BE-1C4B-9872-4F0736A91AA6}" destId="{0C3F763D-8E11-F34D-810D-888D3FC54C11}" srcOrd="2" destOrd="0" presId="urn:microsoft.com/office/officeart/2005/8/layout/hierarchy3"/>
    <dgm:cxn modelId="{58131F0B-37E2-844E-9C9D-55D98DBE8189}" type="presParOf" srcId="{15B2AC8C-C6BE-1C4B-9872-4F0736A91AA6}" destId="{94E73A5D-50EB-DF44-A6CB-2FC0FE1DB175}" srcOrd="3" destOrd="0" presId="urn:microsoft.com/office/officeart/2005/8/layout/hierarchy3"/>
    <dgm:cxn modelId="{37393709-F97C-9847-B834-34C11C708C0A}" type="presParOf" srcId="{15B2AC8C-C6BE-1C4B-9872-4F0736A91AA6}" destId="{0C95946C-2ADA-4540-AF70-7F8DF22B65AC}" srcOrd="4" destOrd="0" presId="urn:microsoft.com/office/officeart/2005/8/layout/hierarchy3"/>
    <dgm:cxn modelId="{C96EB576-481C-994C-B995-ED5C119141D6}" type="presParOf" srcId="{15B2AC8C-C6BE-1C4B-9872-4F0736A91AA6}" destId="{4195EDD7-3FC5-C849-90D8-9A4C827BEF82}" srcOrd="5" destOrd="0" presId="urn:microsoft.com/office/officeart/2005/8/layout/hierarchy3"/>
    <dgm:cxn modelId="{A5A09685-127A-524B-9E8B-E92376813204}" type="presParOf" srcId="{5C2F9454-BA97-AE44-8FE8-AD4764E0C8E4}" destId="{F554C577-9FD1-A049-ABF4-829B53A7F811}" srcOrd="1" destOrd="0" presId="urn:microsoft.com/office/officeart/2005/8/layout/hierarchy3"/>
    <dgm:cxn modelId="{4821837C-20D1-BD4A-97C2-7CE49F5F6271}" type="presParOf" srcId="{F554C577-9FD1-A049-ABF4-829B53A7F811}" destId="{29792BE7-D5FF-3048-BD9A-9E4247E286E2}" srcOrd="0" destOrd="0" presId="urn:microsoft.com/office/officeart/2005/8/layout/hierarchy3"/>
    <dgm:cxn modelId="{A00D24AA-37F9-6A45-878C-3ADFD2134426}" type="presParOf" srcId="{29792BE7-D5FF-3048-BD9A-9E4247E286E2}" destId="{253C3E27-8461-0B45-8874-BEF1D44C5918}" srcOrd="0" destOrd="0" presId="urn:microsoft.com/office/officeart/2005/8/layout/hierarchy3"/>
    <dgm:cxn modelId="{E43A5C47-B27C-1B4A-A400-A059802901A0}" type="presParOf" srcId="{29792BE7-D5FF-3048-BD9A-9E4247E286E2}" destId="{53BF9510-9AD4-C04B-A308-17583C7F206C}" srcOrd="1" destOrd="0" presId="urn:microsoft.com/office/officeart/2005/8/layout/hierarchy3"/>
    <dgm:cxn modelId="{4F12DE6B-31D6-D34C-9F7C-CA8F8AA3EEEF}" type="presParOf" srcId="{F554C577-9FD1-A049-ABF4-829B53A7F811}" destId="{B926A83E-C152-6144-9B20-FBB14405E9C8}" srcOrd="1" destOrd="0" presId="urn:microsoft.com/office/officeart/2005/8/layout/hierarchy3"/>
    <dgm:cxn modelId="{465AA829-BCD8-104A-A004-B1F1E3A9459C}" type="presParOf" srcId="{B926A83E-C152-6144-9B20-FBB14405E9C8}" destId="{E10FB654-E92F-E246-9EBC-458638B895DC}" srcOrd="0" destOrd="0" presId="urn:microsoft.com/office/officeart/2005/8/layout/hierarchy3"/>
    <dgm:cxn modelId="{F65EEB1C-1421-1140-A57E-1D6F0A30D756}" type="presParOf" srcId="{B926A83E-C152-6144-9B20-FBB14405E9C8}" destId="{3AAF3E1E-DE9F-B14D-A0F1-66919A908185}" srcOrd="1" destOrd="0" presId="urn:microsoft.com/office/officeart/2005/8/layout/hierarchy3"/>
    <dgm:cxn modelId="{D85A9460-8A07-5345-A1A1-857095E72EF6}" type="presParOf" srcId="{B926A83E-C152-6144-9B20-FBB14405E9C8}" destId="{7191EAC8-EDA2-C34E-984C-C06477817B58}" srcOrd="2" destOrd="0" presId="urn:microsoft.com/office/officeart/2005/8/layout/hierarchy3"/>
    <dgm:cxn modelId="{EE6A3C3E-8EF9-234E-BA48-22F67B816E5E}" type="presParOf" srcId="{B926A83E-C152-6144-9B20-FBB14405E9C8}" destId="{DB2F40E0-9FD7-624D-950A-542C717B0F6C}" srcOrd="3" destOrd="0" presId="urn:microsoft.com/office/officeart/2005/8/layout/hierarchy3"/>
    <dgm:cxn modelId="{DE3A832E-5A4F-584E-B566-444A0CAAAE44}" type="presParOf" srcId="{B926A83E-C152-6144-9B20-FBB14405E9C8}" destId="{1847AB1E-3E0E-5D47-BBAB-B1B62A873B3A}" srcOrd="4" destOrd="0" presId="urn:microsoft.com/office/officeart/2005/8/layout/hierarchy3"/>
    <dgm:cxn modelId="{D758040E-8640-AD49-93DA-7D8C634E6C33}" type="presParOf" srcId="{B926A83E-C152-6144-9B20-FBB14405E9C8}" destId="{D80CB533-8233-EE44-BADE-3401C3F4A159}" srcOrd="5" destOrd="0" presId="urn:microsoft.com/office/officeart/2005/8/layout/hierarchy3"/>
    <dgm:cxn modelId="{05E956AB-DCD7-F340-BEB4-EC5A4C781B03}" type="presParOf" srcId="{5C2F9454-BA97-AE44-8FE8-AD4764E0C8E4}" destId="{084B6AE4-8075-DE47-91BC-1F2D14C0C983}" srcOrd="2" destOrd="0" presId="urn:microsoft.com/office/officeart/2005/8/layout/hierarchy3"/>
    <dgm:cxn modelId="{CE25FAE2-9247-054B-8DB6-3F63ECCD4F7B}" type="presParOf" srcId="{084B6AE4-8075-DE47-91BC-1F2D14C0C983}" destId="{36ED8D33-1BE1-F34B-84D5-EB106F3AEECC}" srcOrd="0" destOrd="0" presId="urn:microsoft.com/office/officeart/2005/8/layout/hierarchy3"/>
    <dgm:cxn modelId="{20C50BC9-7DE1-EC4A-B7B0-DF8FBEB3542B}" type="presParOf" srcId="{36ED8D33-1BE1-F34B-84D5-EB106F3AEECC}" destId="{2BF9052C-BCA7-FC4E-B1EB-96B51D0EB83D}" srcOrd="0" destOrd="0" presId="urn:microsoft.com/office/officeart/2005/8/layout/hierarchy3"/>
    <dgm:cxn modelId="{178D835D-9E46-FB45-B694-15A16ED2F07B}" type="presParOf" srcId="{36ED8D33-1BE1-F34B-84D5-EB106F3AEECC}" destId="{0EE01224-0C37-4A44-A80B-7346B2402C9A}" srcOrd="1" destOrd="0" presId="urn:microsoft.com/office/officeart/2005/8/layout/hierarchy3"/>
    <dgm:cxn modelId="{E7BE201E-2C98-F042-BB5A-5AB203295D12}" type="presParOf" srcId="{084B6AE4-8075-DE47-91BC-1F2D14C0C983}" destId="{9A4B2E14-F961-9D48-B05A-818C5E2F0356}" srcOrd="1" destOrd="0" presId="urn:microsoft.com/office/officeart/2005/8/layout/hierarchy3"/>
    <dgm:cxn modelId="{4872A14E-4A60-2749-9FEF-5D2343375580}" type="presParOf" srcId="{9A4B2E14-F961-9D48-B05A-818C5E2F0356}" destId="{33C83B67-DA71-114F-850F-75BF3F425167}" srcOrd="0" destOrd="0" presId="urn:microsoft.com/office/officeart/2005/8/layout/hierarchy3"/>
    <dgm:cxn modelId="{234ECF0C-077F-564C-B5B9-27BC8481328C}" type="presParOf" srcId="{9A4B2E14-F961-9D48-B05A-818C5E2F0356}" destId="{E91D6E98-4A8A-7D4B-831B-515ED221AB5A}" srcOrd="1" destOrd="0" presId="urn:microsoft.com/office/officeart/2005/8/layout/hierarchy3"/>
    <dgm:cxn modelId="{77538239-0745-0045-B4E6-AE4725A04983}" type="presParOf" srcId="{9A4B2E14-F961-9D48-B05A-818C5E2F0356}" destId="{963A8818-EFB5-2045-8E97-06864C5E1E48}" srcOrd="2" destOrd="0" presId="urn:microsoft.com/office/officeart/2005/8/layout/hierarchy3"/>
    <dgm:cxn modelId="{39F98EBD-187F-C744-AA14-68E334A8A891}" type="presParOf" srcId="{9A4B2E14-F961-9D48-B05A-818C5E2F0356}" destId="{586242FA-5624-2C40-9C92-DF6EFC47163A}" srcOrd="3" destOrd="0" presId="urn:microsoft.com/office/officeart/2005/8/layout/hierarchy3"/>
    <dgm:cxn modelId="{B432E63C-FAA3-AE4F-80A4-9DFCBEB4ED44}" type="presParOf" srcId="{9A4B2E14-F961-9D48-B05A-818C5E2F0356}" destId="{E23DDC20-F7CF-5E4C-B8D9-56BD62DBDC5A}" srcOrd="4" destOrd="0" presId="urn:microsoft.com/office/officeart/2005/8/layout/hierarchy3"/>
    <dgm:cxn modelId="{3E0C0480-D408-D346-96F3-32583A65BE9A}" type="presParOf" srcId="{9A4B2E14-F961-9D48-B05A-818C5E2F0356}" destId="{53E2407D-CFE3-8647-98CE-0D339859E4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Computationally expensive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091B6FCD-29FB-0E4D-9D26-986120DFA0DD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13D5E70B-238C-184D-BE60-15038BC76481}" type="sibTrans" cxnId="{33D3A47B-6FF5-C549-8B4C-E4A4BAC2514F}">
      <dgm:prSet/>
      <dgm:spPr/>
      <dgm:t>
        <a:bodyPr/>
        <a:lstStyle/>
        <a:p>
          <a:endParaRPr lang="en-US"/>
        </a:p>
      </dgm:t>
    </dgm:pt>
    <dgm:pt modelId="{D832FB61-F5A1-744B-B77F-8B55494B5920}" type="parTrans" cxnId="{33D3A47B-6FF5-C549-8B4C-E4A4BAC2514F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Generalizability</a:t>
          </a:r>
          <a:endParaRPr lang="en-US" dirty="0" smtClean="0"/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6F176830-7940-A84B-8A6C-398B6601EB2F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/>
        </a:p>
      </dgm:t>
    </dgm:pt>
    <dgm:pt modelId="{39279495-4387-F24A-9A87-9032EA9E534F}" type="sibTrans" cxnId="{C8BE8AC0-B677-414A-B60E-955BEB17E324}">
      <dgm:prSet/>
      <dgm:spPr/>
      <dgm:t>
        <a:bodyPr/>
        <a:lstStyle/>
        <a:p>
          <a:endParaRPr lang="en-US"/>
        </a:p>
      </dgm:t>
    </dgm:pt>
    <dgm:pt modelId="{4BB91865-2893-1D40-8B9D-F43A2C5779EE}" type="parTrans" cxnId="{C8BE8AC0-B677-414A-B60E-955BEB17E324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282EB197-92B1-0F4D-A132-91EB58EF79F8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48D90CA-52AB-DD49-AD09-C1C4B352D655}" type="sibTrans" cxnId="{0C9269B9-013A-F844-B7A9-27B07E7A6F10}">
      <dgm:prSet/>
      <dgm:spPr/>
      <dgm:t>
        <a:bodyPr/>
        <a:lstStyle/>
        <a:p>
          <a:endParaRPr lang="en-US"/>
        </a:p>
      </dgm:t>
    </dgm:pt>
    <dgm:pt modelId="{372A6B95-D9E5-6249-B2F0-0DE6F6192180}" type="parTrans" cxnId="{0C9269B9-013A-F844-B7A9-27B07E7A6F10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F763D-8E11-F34D-810D-888D3FC54C11}" type="pres">
      <dgm:prSet presAssocID="{372A6B95-D9E5-6249-B2F0-0DE6F6192180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4E73A5D-50EB-DF44-A6CB-2FC0FE1DB175}" type="pres">
      <dgm:prSet presAssocID="{282EB197-92B1-0F4D-A132-91EB58EF79F8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EAC8-EDA2-C34E-984C-C06477817B58}" type="pres">
      <dgm:prSet presAssocID="{4BB91865-2893-1D40-8B9D-F43A2C5779EE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B2F40E0-9FD7-624D-950A-542C717B0F6C}" type="pres">
      <dgm:prSet presAssocID="{6F176830-7940-A84B-8A6C-398B6601EB2F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A8818-EFB5-2045-8E97-06864C5E1E48}" type="pres">
      <dgm:prSet presAssocID="{D832FB61-F5A1-744B-B77F-8B55494B592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86242FA-5624-2C40-9C92-DF6EFC47163A}" type="pres">
      <dgm:prSet presAssocID="{091B6FCD-29FB-0E4D-9D26-986120DFA0DD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B832FF-A905-9C4D-9B87-3733339E51FD}" type="presOf" srcId="{0A4FAA92-892E-DF40-B8E5-6552AA3219AB}" destId="{0EE01224-0C37-4A44-A80B-7346B2402C9A}" srcOrd="1" destOrd="0" presId="urn:microsoft.com/office/officeart/2005/8/layout/hierarchy3"/>
    <dgm:cxn modelId="{B2F3305A-80AB-D646-9582-26C257F38865}" type="presOf" srcId="{80F0DC80-F3BF-BC48-9A45-9EB31247C651}" destId="{33C83B67-DA71-114F-850F-75BF3F425167}" srcOrd="0" destOrd="0" presId="urn:microsoft.com/office/officeart/2005/8/layout/hierarchy3"/>
    <dgm:cxn modelId="{8CC3FCC6-CE6A-7145-8525-A479E385371B}" type="presOf" srcId="{091B6FCD-29FB-0E4D-9D26-986120DFA0DD}" destId="{586242FA-5624-2C40-9C92-DF6EFC47163A}" srcOrd="0" destOrd="0" presId="urn:microsoft.com/office/officeart/2005/8/layout/hierarchy3"/>
    <dgm:cxn modelId="{91E3BC50-0EEF-284C-805B-19CD77A4ED92}" type="presOf" srcId="{62872CB7-6208-5940-B7FF-EEC60552E903}" destId="{4195EDD7-3FC5-C849-90D8-9A4C827BEF82}" srcOrd="0" destOrd="0" presId="urn:microsoft.com/office/officeart/2005/8/layout/hierarchy3"/>
    <dgm:cxn modelId="{2D5F7491-9C3A-704A-9D04-B7ED02EB2BD8}" type="presOf" srcId="{0D5B4EFC-13EB-7C40-A9CF-27AA28C7BE52}" destId="{D80CB533-8233-EE44-BADE-3401C3F4A159}" srcOrd="0" destOrd="0" presId="urn:microsoft.com/office/officeart/2005/8/layout/hierarchy3"/>
    <dgm:cxn modelId="{0C9269B9-013A-F844-B7A9-27B07E7A6F10}" srcId="{1D7CD905-2134-6941-A180-A2BCB496725F}" destId="{282EB197-92B1-0F4D-A132-91EB58EF79F8}" srcOrd="1" destOrd="0" parTransId="{372A6B95-D9E5-6249-B2F0-0DE6F6192180}" sibTransId="{B48D90CA-52AB-DD49-AD09-C1C4B352D655}"/>
    <dgm:cxn modelId="{1BBEFF77-7E77-8845-B8BC-E5D1EA173734}" type="presOf" srcId="{8415D8C8-36C5-6044-BB1D-9FC1A628B0EC}" destId="{12DA5909-ADFB-2A40-A699-E7E8B523FCEB}" srcOrd="0" destOrd="0" presId="urn:microsoft.com/office/officeart/2005/8/layout/hierarchy3"/>
    <dgm:cxn modelId="{9D122F34-D6ED-8C49-98B7-09CD12001BE6}" type="presOf" srcId="{1D7CD905-2134-6941-A180-A2BCB496725F}" destId="{A695A6EF-A296-A34B-A258-85D65B49F9D0}" srcOrd="1" destOrd="0" presId="urn:microsoft.com/office/officeart/2005/8/layout/hierarchy3"/>
    <dgm:cxn modelId="{8EDF4B63-6E08-4148-944A-B727575FDC3A}" type="presOf" srcId="{6F176830-7940-A84B-8A6C-398B6601EB2F}" destId="{DB2F40E0-9FD7-624D-950A-542C717B0F6C}" srcOrd="0" destOrd="0" presId="urn:microsoft.com/office/officeart/2005/8/layout/hierarchy3"/>
    <dgm:cxn modelId="{E1B91B15-F582-E846-8FB9-60A7345A0474}" type="presOf" srcId="{2C7F63FC-6D48-F241-BE8F-7796AA3A8831}" destId="{E91D6E98-4A8A-7D4B-831B-515ED221AB5A}" srcOrd="0" destOrd="0" presId="urn:microsoft.com/office/officeart/2005/8/layout/hierarchy3"/>
    <dgm:cxn modelId="{93FFDB80-91DF-2449-AE8A-897EDB2C79F3}" srcId="{0A4FAA92-892E-DF40-B8E5-6552AA3219AB}" destId="{B7CEE7F7-D996-E649-BBF4-D184B1373D29}" srcOrd="2" destOrd="0" parTransId="{3E34CCC3-1E18-8444-96D2-32DE8FE85E9F}" sibTransId="{01AFFD22-759D-A143-89E4-47A9A56362E6}"/>
    <dgm:cxn modelId="{A463BE4E-56D4-744D-A19E-B07B64A12ED7}" type="presOf" srcId="{B86E826E-A4B7-9F49-B6D9-1E7B93ABC95A}" destId="{253C3E27-8461-0B45-8874-BEF1D44C5918}" srcOrd="0" destOrd="0" presId="urn:microsoft.com/office/officeart/2005/8/layout/hierarchy3"/>
    <dgm:cxn modelId="{7BFD342F-5D9A-CB4A-998B-3FECB26C1461}" type="presOf" srcId="{3E34CCC3-1E18-8444-96D2-32DE8FE85E9F}" destId="{E23DDC20-F7CF-5E4C-B8D9-56BD62DBDC5A}" srcOrd="0" destOrd="0" presId="urn:microsoft.com/office/officeart/2005/8/layout/hierarchy3"/>
    <dgm:cxn modelId="{3AC42F9D-A322-B443-BA0B-17D276DAAB6B}" type="presOf" srcId="{1D7CD905-2134-6941-A180-A2BCB496725F}" destId="{38FA3025-FC70-C34F-BD6C-B2BD59D87B83}" srcOrd="0" destOrd="0" presId="urn:microsoft.com/office/officeart/2005/8/layout/hierarchy3"/>
    <dgm:cxn modelId="{C9D3A01D-E906-BB41-81FA-50EB0B3884C3}" type="presOf" srcId="{282EB197-92B1-0F4D-A132-91EB58EF79F8}" destId="{94E73A5D-50EB-DF44-A6CB-2FC0FE1DB175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C5741472-DBE2-5242-994C-4294759E4F42}" type="presOf" srcId="{14CE5FA8-1A58-B747-A61A-E67702DE3F98}" destId="{E10FB654-E92F-E246-9EBC-458638B895DC}" srcOrd="0" destOrd="0" presId="urn:microsoft.com/office/officeart/2005/8/layout/hierarchy3"/>
    <dgm:cxn modelId="{72A1C679-56AF-0848-99A6-CE30DC283C45}" type="presOf" srcId="{EE7ED4A5-36A2-D342-9D65-825850484F33}" destId="{5C2F9454-BA97-AE44-8FE8-AD4764E0C8E4}" srcOrd="0" destOrd="0" presId="urn:microsoft.com/office/officeart/2005/8/layout/hierarchy3"/>
    <dgm:cxn modelId="{375B6EE2-F663-8E46-A128-3D74FABC040B}" type="presOf" srcId="{B7CEE7F7-D996-E649-BBF4-D184B1373D29}" destId="{53E2407D-CFE3-8647-98CE-0D339859E4F2}" srcOrd="0" destOrd="0" presId="urn:microsoft.com/office/officeart/2005/8/layout/hierarchy3"/>
    <dgm:cxn modelId="{70180EBA-6298-0449-B3BE-638B7D78CF91}" type="presOf" srcId="{B86E826E-A4B7-9F49-B6D9-1E7B93ABC95A}" destId="{53BF9510-9AD4-C04B-A308-17583C7F206C}" srcOrd="1" destOrd="0" presId="urn:microsoft.com/office/officeart/2005/8/layout/hierarchy3"/>
    <dgm:cxn modelId="{386E8222-6C89-BC43-BEF1-166D3A5DEF70}" type="presOf" srcId="{AF2337E9-20E5-D34E-B312-1E09EE352563}" destId="{0C95946C-2ADA-4540-AF70-7F8DF22B65AC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3D3A47B-6FF5-C549-8B4C-E4A4BAC2514F}" srcId="{0A4FAA92-892E-DF40-B8E5-6552AA3219AB}" destId="{091B6FCD-29FB-0E4D-9D26-986120DFA0DD}" srcOrd="1" destOrd="0" parTransId="{D832FB61-F5A1-744B-B77F-8B55494B5920}" sibTransId="{13D5E70B-238C-184D-BE60-15038BC76481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C8BE8AC0-B677-414A-B60E-955BEB17E324}" srcId="{B86E826E-A4B7-9F49-B6D9-1E7B93ABC95A}" destId="{6F176830-7940-A84B-8A6C-398B6601EB2F}" srcOrd="1" destOrd="0" parTransId="{4BB91865-2893-1D40-8B9D-F43A2C5779EE}" sibTransId="{39279495-4387-F24A-9A87-9032EA9E534F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2F28D4E6-099E-F341-820D-EB6246AB6428}" type="presOf" srcId="{D832FB61-F5A1-744B-B77F-8B55494B5920}" destId="{963A8818-EFB5-2045-8E97-06864C5E1E48}" srcOrd="0" destOrd="0" presId="urn:microsoft.com/office/officeart/2005/8/layout/hierarchy3"/>
    <dgm:cxn modelId="{2E59BC6F-A971-314F-8FA5-F0FA8DDA6655}" type="presOf" srcId="{4BB91865-2893-1D40-8B9D-F43A2C5779EE}" destId="{7191EAC8-EDA2-C34E-984C-C06477817B58}" srcOrd="0" destOrd="0" presId="urn:microsoft.com/office/officeart/2005/8/layout/hierarchy3"/>
    <dgm:cxn modelId="{918B2973-68A1-1D49-BDA9-D14438D16B28}" srcId="{B86E826E-A4B7-9F49-B6D9-1E7B93ABC95A}" destId="{0D5B4EFC-13EB-7C40-A9CF-27AA28C7BE52}" srcOrd="2" destOrd="0" parTransId="{CBF7C50D-8310-AC4C-BB74-7BE8C6959265}" sibTransId="{92B75DEF-9404-3B42-A557-0015D5EE6CA2}"/>
    <dgm:cxn modelId="{4A8D6291-D773-2F47-AB6B-7E1A49196726}" type="presOf" srcId="{CBF7C50D-8310-AC4C-BB74-7BE8C6959265}" destId="{1847AB1E-3E0E-5D47-BBAB-B1B62A873B3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584325C1-C6E6-6A41-A78B-382F9205F6C0}" type="presOf" srcId="{AC2E504E-0923-D44B-ABCD-70607D794270}" destId="{4E27BDE8-9068-5348-AC30-BB4A3847DDFD}" srcOrd="0" destOrd="0" presId="urn:microsoft.com/office/officeart/2005/8/layout/hierarchy3"/>
    <dgm:cxn modelId="{3B11B0F1-73DF-4841-B3D2-4024C7F6C01F}" srcId="{1D7CD905-2134-6941-A180-A2BCB496725F}" destId="{62872CB7-6208-5940-B7FF-EEC60552E903}" srcOrd="2" destOrd="0" parTransId="{AF2337E9-20E5-D34E-B312-1E09EE352563}" sibTransId="{F3CF04AF-1DB4-524D-B29D-8C1B96295F2E}"/>
    <dgm:cxn modelId="{F831942B-751A-0445-867F-3B5C792FE026}" type="presOf" srcId="{43E719E6-E2A7-3945-8C6B-84966B025640}" destId="{3AAF3E1E-DE9F-B14D-A0F1-66919A908185}" srcOrd="0" destOrd="0" presId="urn:microsoft.com/office/officeart/2005/8/layout/hierarchy3"/>
    <dgm:cxn modelId="{C3FBF196-F6CD-8146-A4B2-FF3210F860F1}" type="presOf" srcId="{0A4FAA92-892E-DF40-B8E5-6552AA3219AB}" destId="{2BF9052C-BCA7-FC4E-B1EB-96B51D0EB83D}" srcOrd="0" destOrd="0" presId="urn:microsoft.com/office/officeart/2005/8/layout/hierarchy3"/>
    <dgm:cxn modelId="{12420493-54D2-0145-859F-EDB9D72D805A}" type="presOf" srcId="{372A6B95-D9E5-6249-B2F0-0DE6F6192180}" destId="{0C3F763D-8E11-F34D-810D-888D3FC54C11}" srcOrd="0" destOrd="0" presId="urn:microsoft.com/office/officeart/2005/8/layout/hierarchy3"/>
    <dgm:cxn modelId="{ABDB0E44-AF92-454E-9773-D31B33243D62}" type="presParOf" srcId="{5C2F9454-BA97-AE44-8FE8-AD4764E0C8E4}" destId="{75223CAA-7D95-994F-B73B-F70557FE184F}" srcOrd="0" destOrd="0" presId="urn:microsoft.com/office/officeart/2005/8/layout/hierarchy3"/>
    <dgm:cxn modelId="{975A846F-AB97-BA44-B137-49F971A0889F}" type="presParOf" srcId="{75223CAA-7D95-994F-B73B-F70557FE184F}" destId="{5892D45F-8B2E-224B-8474-05EDD094B1B5}" srcOrd="0" destOrd="0" presId="urn:microsoft.com/office/officeart/2005/8/layout/hierarchy3"/>
    <dgm:cxn modelId="{DB69670E-F7AF-B346-B6F2-D52F22B69A64}" type="presParOf" srcId="{5892D45F-8B2E-224B-8474-05EDD094B1B5}" destId="{38FA3025-FC70-C34F-BD6C-B2BD59D87B83}" srcOrd="0" destOrd="0" presId="urn:microsoft.com/office/officeart/2005/8/layout/hierarchy3"/>
    <dgm:cxn modelId="{B662300B-5FD0-D345-A734-0954B94A9CA6}" type="presParOf" srcId="{5892D45F-8B2E-224B-8474-05EDD094B1B5}" destId="{A695A6EF-A296-A34B-A258-85D65B49F9D0}" srcOrd="1" destOrd="0" presId="urn:microsoft.com/office/officeart/2005/8/layout/hierarchy3"/>
    <dgm:cxn modelId="{78FFD452-5B81-F044-8C97-F7AF8AC471BF}" type="presParOf" srcId="{75223CAA-7D95-994F-B73B-F70557FE184F}" destId="{15B2AC8C-C6BE-1C4B-9872-4F0736A91AA6}" srcOrd="1" destOrd="0" presId="urn:microsoft.com/office/officeart/2005/8/layout/hierarchy3"/>
    <dgm:cxn modelId="{F699BFD2-DE7C-4B47-B314-308919E62D45}" type="presParOf" srcId="{15B2AC8C-C6BE-1C4B-9872-4F0736A91AA6}" destId="{4E27BDE8-9068-5348-AC30-BB4A3847DDFD}" srcOrd="0" destOrd="0" presId="urn:microsoft.com/office/officeart/2005/8/layout/hierarchy3"/>
    <dgm:cxn modelId="{6C15C551-54DE-2A40-B365-C024C9A84C27}" type="presParOf" srcId="{15B2AC8C-C6BE-1C4B-9872-4F0736A91AA6}" destId="{12DA5909-ADFB-2A40-A699-E7E8B523FCEB}" srcOrd="1" destOrd="0" presId="urn:microsoft.com/office/officeart/2005/8/layout/hierarchy3"/>
    <dgm:cxn modelId="{66AFC936-4478-B54D-923A-CA99B8CE8A55}" type="presParOf" srcId="{15B2AC8C-C6BE-1C4B-9872-4F0736A91AA6}" destId="{0C3F763D-8E11-F34D-810D-888D3FC54C11}" srcOrd="2" destOrd="0" presId="urn:microsoft.com/office/officeart/2005/8/layout/hierarchy3"/>
    <dgm:cxn modelId="{D611453E-E7EC-8248-9B3A-0524C1DFD0FF}" type="presParOf" srcId="{15B2AC8C-C6BE-1C4B-9872-4F0736A91AA6}" destId="{94E73A5D-50EB-DF44-A6CB-2FC0FE1DB175}" srcOrd="3" destOrd="0" presId="urn:microsoft.com/office/officeart/2005/8/layout/hierarchy3"/>
    <dgm:cxn modelId="{5EAC71FB-6EA9-8045-A015-913BADC3E4DA}" type="presParOf" srcId="{15B2AC8C-C6BE-1C4B-9872-4F0736A91AA6}" destId="{0C95946C-2ADA-4540-AF70-7F8DF22B65AC}" srcOrd="4" destOrd="0" presId="urn:microsoft.com/office/officeart/2005/8/layout/hierarchy3"/>
    <dgm:cxn modelId="{1FD7B5E1-FF51-034F-BC79-4E663A3C42CD}" type="presParOf" srcId="{15B2AC8C-C6BE-1C4B-9872-4F0736A91AA6}" destId="{4195EDD7-3FC5-C849-90D8-9A4C827BEF82}" srcOrd="5" destOrd="0" presId="urn:microsoft.com/office/officeart/2005/8/layout/hierarchy3"/>
    <dgm:cxn modelId="{C0BC44E7-C42D-CC42-A217-F41A67E212C6}" type="presParOf" srcId="{5C2F9454-BA97-AE44-8FE8-AD4764E0C8E4}" destId="{F554C577-9FD1-A049-ABF4-829B53A7F811}" srcOrd="1" destOrd="0" presId="urn:microsoft.com/office/officeart/2005/8/layout/hierarchy3"/>
    <dgm:cxn modelId="{DF7A7A51-E38D-C046-B812-AC124EAD51D9}" type="presParOf" srcId="{F554C577-9FD1-A049-ABF4-829B53A7F811}" destId="{29792BE7-D5FF-3048-BD9A-9E4247E286E2}" srcOrd="0" destOrd="0" presId="urn:microsoft.com/office/officeart/2005/8/layout/hierarchy3"/>
    <dgm:cxn modelId="{8B785152-2207-DB41-8AFD-2969CD8EFB15}" type="presParOf" srcId="{29792BE7-D5FF-3048-BD9A-9E4247E286E2}" destId="{253C3E27-8461-0B45-8874-BEF1D44C5918}" srcOrd="0" destOrd="0" presId="urn:microsoft.com/office/officeart/2005/8/layout/hierarchy3"/>
    <dgm:cxn modelId="{58A05A82-729D-FA49-B129-B6206C0CD47D}" type="presParOf" srcId="{29792BE7-D5FF-3048-BD9A-9E4247E286E2}" destId="{53BF9510-9AD4-C04B-A308-17583C7F206C}" srcOrd="1" destOrd="0" presId="urn:microsoft.com/office/officeart/2005/8/layout/hierarchy3"/>
    <dgm:cxn modelId="{69807BE6-B515-DD4C-BF24-8BD5A41AD0E4}" type="presParOf" srcId="{F554C577-9FD1-A049-ABF4-829B53A7F811}" destId="{B926A83E-C152-6144-9B20-FBB14405E9C8}" srcOrd="1" destOrd="0" presId="urn:microsoft.com/office/officeart/2005/8/layout/hierarchy3"/>
    <dgm:cxn modelId="{69DFA207-B3C8-7540-9CF4-21D98E185A54}" type="presParOf" srcId="{B926A83E-C152-6144-9B20-FBB14405E9C8}" destId="{E10FB654-E92F-E246-9EBC-458638B895DC}" srcOrd="0" destOrd="0" presId="urn:microsoft.com/office/officeart/2005/8/layout/hierarchy3"/>
    <dgm:cxn modelId="{00BFB917-2D3B-A94C-9A27-8E4A4A358C4F}" type="presParOf" srcId="{B926A83E-C152-6144-9B20-FBB14405E9C8}" destId="{3AAF3E1E-DE9F-B14D-A0F1-66919A908185}" srcOrd="1" destOrd="0" presId="urn:microsoft.com/office/officeart/2005/8/layout/hierarchy3"/>
    <dgm:cxn modelId="{5F59B7FB-FCA7-A640-AE23-8EEF680CCA54}" type="presParOf" srcId="{B926A83E-C152-6144-9B20-FBB14405E9C8}" destId="{7191EAC8-EDA2-C34E-984C-C06477817B58}" srcOrd="2" destOrd="0" presId="urn:microsoft.com/office/officeart/2005/8/layout/hierarchy3"/>
    <dgm:cxn modelId="{FD7C670B-6223-6944-831D-F87018A398BC}" type="presParOf" srcId="{B926A83E-C152-6144-9B20-FBB14405E9C8}" destId="{DB2F40E0-9FD7-624D-950A-542C717B0F6C}" srcOrd="3" destOrd="0" presId="urn:microsoft.com/office/officeart/2005/8/layout/hierarchy3"/>
    <dgm:cxn modelId="{CD4C6A71-A783-1E40-90D1-6CA29C1C30CF}" type="presParOf" srcId="{B926A83E-C152-6144-9B20-FBB14405E9C8}" destId="{1847AB1E-3E0E-5D47-BBAB-B1B62A873B3A}" srcOrd="4" destOrd="0" presId="urn:microsoft.com/office/officeart/2005/8/layout/hierarchy3"/>
    <dgm:cxn modelId="{B0B878A0-8F06-344D-90B7-9D878F57CA6F}" type="presParOf" srcId="{B926A83E-C152-6144-9B20-FBB14405E9C8}" destId="{D80CB533-8233-EE44-BADE-3401C3F4A159}" srcOrd="5" destOrd="0" presId="urn:microsoft.com/office/officeart/2005/8/layout/hierarchy3"/>
    <dgm:cxn modelId="{2EBD02E1-C626-9142-8A23-D24646CBD3AE}" type="presParOf" srcId="{5C2F9454-BA97-AE44-8FE8-AD4764E0C8E4}" destId="{084B6AE4-8075-DE47-91BC-1F2D14C0C983}" srcOrd="2" destOrd="0" presId="urn:microsoft.com/office/officeart/2005/8/layout/hierarchy3"/>
    <dgm:cxn modelId="{9F11D861-A6A4-1748-8BB0-885677AFF434}" type="presParOf" srcId="{084B6AE4-8075-DE47-91BC-1F2D14C0C983}" destId="{36ED8D33-1BE1-F34B-84D5-EB106F3AEECC}" srcOrd="0" destOrd="0" presId="urn:microsoft.com/office/officeart/2005/8/layout/hierarchy3"/>
    <dgm:cxn modelId="{20F2667F-77C8-B841-B4A4-65A4328BEE31}" type="presParOf" srcId="{36ED8D33-1BE1-F34B-84D5-EB106F3AEECC}" destId="{2BF9052C-BCA7-FC4E-B1EB-96B51D0EB83D}" srcOrd="0" destOrd="0" presId="urn:microsoft.com/office/officeart/2005/8/layout/hierarchy3"/>
    <dgm:cxn modelId="{A7F0D9E0-49DE-6E42-A520-0677838A01BF}" type="presParOf" srcId="{36ED8D33-1BE1-F34B-84D5-EB106F3AEECC}" destId="{0EE01224-0C37-4A44-A80B-7346B2402C9A}" srcOrd="1" destOrd="0" presId="urn:microsoft.com/office/officeart/2005/8/layout/hierarchy3"/>
    <dgm:cxn modelId="{F6F65E21-F0D4-744E-B443-B4C25CC40C88}" type="presParOf" srcId="{084B6AE4-8075-DE47-91BC-1F2D14C0C983}" destId="{9A4B2E14-F961-9D48-B05A-818C5E2F0356}" srcOrd="1" destOrd="0" presId="urn:microsoft.com/office/officeart/2005/8/layout/hierarchy3"/>
    <dgm:cxn modelId="{AB1D451D-454B-754A-B882-425D9B2003F7}" type="presParOf" srcId="{9A4B2E14-F961-9D48-B05A-818C5E2F0356}" destId="{33C83B67-DA71-114F-850F-75BF3F425167}" srcOrd="0" destOrd="0" presId="urn:microsoft.com/office/officeart/2005/8/layout/hierarchy3"/>
    <dgm:cxn modelId="{4C990028-777B-1D4B-ADA5-865DE1B4A174}" type="presParOf" srcId="{9A4B2E14-F961-9D48-B05A-818C5E2F0356}" destId="{E91D6E98-4A8A-7D4B-831B-515ED221AB5A}" srcOrd="1" destOrd="0" presId="urn:microsoft.com/office/officeart/2005/8/layout/hierarchy3"/>
    <dgm:cxn modelId="{FB62D90C-FBA1-CC42-B475-C6179E7F29D3}" type="presParOf" srcId="{9A4B2E14-F961-9D48-B05A-818C5E2F0356}" destId="{963A8818-EFB5-2045-8E97-06864C5E1E48}" srcOrd="2" destOrd="0" presId="urn:microsoft.com/office/officeart/2005/8/layout/hierarchy3"/>
    <dgm:cxn modelId="{D3E126E8-0452-CE44-978C-C9DB335B75DB}" type="presParOf" srcId="{9A4B2E14-F961-9D48-B05A-818C5E2F0356}" destId="{586242FA-5624-2C40-9C92-DF6EFC47163A}" srcOrd="3" destOrd="0" presId="urn:microsoft.com/office/officeart/2005/8/layout/hierarchy3"/>
    <dgm:cxn modelId="{3A1E822B-EA43-9A40-A852-95BFFE029107}" type="presParOf" srcId="{9A4B2E14-F961-9D48-B05A-818C5E2F0356}" destId="{E23DDC20-F7CF-5E4C-B8D9-56BD62DBDC5A}" srcOrd="4" destOrd="0" presId="urn:microsoft.com/office/officeart/2005/8/layout/hierarchy3"/>
    <dgm:cxn modelId="{9AEE0054-08F5-E84E-A7EE-78D8C78843FF}" type="presParOf" srcId="{9A4B2E14-F961-9D48-B05A-818C5E2F0356}" destId="{53E2407D-CFE3-8647-98CE-0D339859E4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 Alignment Algorithms</a:t>
          </a:r>
          <a:endParaRPr lang="en-US" sz="1500" kern="1200" dirty="0"/>
        </a:p>
      </dsp:txBody>
      <dsp:txXfrm>
        <a:off x="1076724" y="1178207"/>
        <a:ext cx="1419196" cy="866772"/>
      </dsp:txXfrm>
    </dsp:sp>
    <dsp:sp modelId="{0C3F763D-8E11-F34D-810D-888D3FC54C1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3A5D-50EB-DF44-A6CB-2FC0FE1DB175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RECON,PILER</a:t>
          </a:r>
          <a:endParaRPr lang="en-US" sz="1500" kern="1200" dirty="0"/>
        </a:p>
      </dsp:txBody>
      <dsp:txXfrm>
        <a:off x="1076724" y="2329090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Scalability</a:t>
          </a:r>
          <a:endParaRPr lang="en-US" sz="15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Structures for Exact Matches</a:t>
          </a:r>
          <a:endParaRPr lang="en-US" sz="1500" kern="1200" dirty="0"/>
        </a:p>
      </dsp:txBody>
      <dsp:txXfrm>
        <a:off x="3378491" y="1178207"/>
        <a:ext cx="1419196" cy="866772"/>
      </dsp:txXfrm>
    </dsp:sp>
    <dsp:sp modelId="{7191EAC8-EDA2-C34E-984C-C06477817B58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F40E0-9FD7-624D-950A-542C717B0F6C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</a:t>
          </a:r>
          <a:r>
            <a:rPr lang="en-US" sz="1500" kern="1200" dirty="0" err="1" smtClean="0"/>
            <a:t>RepeatScout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REPuter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ReAS</a:t>
          </a:r>
          <a:endParaRPr lang="en-US" sz="1500" kern="1200" dirty="0"/>
        </a:p>
      </dsp:txBody>
      <dsp:txXfrm>
        <a:off x="3378491" y="2329090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</a:t>
          </a:r>
          <a:r>
            <a:rPr lang="en-US" sz="1500" kern="1200" dirty="0" smtClean="0"/>
            <a:t>Generalizability</a:t>
          </a:r>
          <a:endParaRPr lang="en-US" sz="15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Variation of </a:t>
          </a:r>
          <a:r>
            <a:rPr lang="en-US" sz="1500" kern="1200" dirty="0" err="1" smtClean="0"/>
            <a:t>deBruijn</a:t>
          </a:r>
          <a:r>
            <a:rPr lang="en-US" sz="1500" kern="1200" dirty="0" smtClean="0"/>
            <a:t> graphs</a:t>
          </a:r>
          <a:endParaRPr lang="en-US" sz="1500" kern="1200" dirty="0"/>
        </a:p>
      </dsp:txBody>
      <dsp:txXfrm>
        <a:off x="5680257" y="1178207"/>
        <a:ext cx="1419196" cy="866772"/>
      </dsp:txXfrm>
    </dsp:sp>
    <dsp:sp modelId="{963A8818-EFB5-2045-8E97-06864C5E1E48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42FA-5624-2C40-9C92-DF6EFC47163A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Example: Repeat Gluer</a:t>
          </a:r>
          <a:endParaRPr lang="en-US" sz="1500" kern="1200" dirty="0"/>
        </a:p>
      </dsp:txBody>
      <dsp:txXfrm>
        <a:off x="5680257" y="2329090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Computationally expensive</a:t>
          </a:r>
          <a:endParaRPr lang="en-US" sz="1500" kern="1200" dirty="0"/>
        </a:p>
      </dsp:txBody>
      <dsp:txXfrm>
        <a:off x="5680257" y="3479973"/>
        <a:ext cx="1419196" cy="866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 Alignment Algorithms</a:t>
          </a:r>
          <a:endParaRPr lang="en-US" sz="1500" kern="1200" dirty="0"/>
        </a:p>
      </dsp:txBody>
      <dsp:txXfrm>
        <a:off x="1076724" y="1178207"/>
        <a:ext cx="1419196" cy="866772"/>
      </dsp:txXfrm>
    </dsp:sp>
    <dsp:sp modelId="{0C3F763D-8E11-F34D-810D-888D3FC54C1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3A5D-50EB-DF44-A6CB-2FC0FE1DB175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RECON,PILER</a:t>
          </a:r>
          <a:endParaRPr lang="en-US" sz="1500" kern="1200" dirty="0"/>
        </a:p>
      </dsp:txBody>
      <dsp:txXfrm>
        <a:off x="1076724" y="2329090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Scalability</a:t>
          </a:r>
          <a:endParaRPr lang="en-US" sz="15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Structures for Exact Matches</a:t>
          </a:r>
          <a:endParaRPr lang="en-US" sz="1500" kern="1200" dirty="0"/>
        </a:p>
      </dsp:txBody>
      <dsp:txXfrm>
        <a:off x="3378491" y="1178207"/>
        <a:ext cx="1419196" cy="866772"/>
      </dsp:txXfrm>
    </dsp:sp>
    <dsp:sp modelId="{7191EAC8-EDA2-C34E-984C-C06477817B58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F40E0-9FD7-624D-950A-542C717B0F6C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</a:t>
          </a:r>
          <a:r>
            <a:rPr lang="en-US" sz="1500" kern="1200" dirty="0" err="1" smtClean="0"/>
            <a:t>RepeatScout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REPuter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ReAS</a:t>
          </a:r>
          <a:endParaRPr lang="en-US" sz="1500" kern="1200" dirty="0"/>
        </a:p>
      </dsp:txBody>
      <dsp:txXfrm>
        <a:off x="3378491" y="2329090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</a:t>
          </a:r>
          <a:r>
            <a:rPr lang="en-US" sz="1500" kern="1200" dirty="0" smtClean="0"/>
            <a:t>Generalizability</a:t>
          </a:r>
          <a:endParaRPr lang="en-US" sz="15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Variation of </a:t>
          </a:r>
          <a:r>
            <a:rPr lang="en-US" sz="1500" kern="1200" dirty="0" err="1" smtClean="0"/>
            <a:t>deBruijn</a:t>
          </a:r>
          <a:r>
            <a:rPr lang="en-US" sz="1500" kern="1200" dirty="0" smtClean="0"/>
            <a:t> graphs</a:t>
          </a:r>
          <a:endParaRPr lang="en-US" sz="1500" kern="1200" dirty="0"/>
        </a:p>
      </dsp:txBody>
      <dsp:txXfrm>
        <a:off x="5680257" y="1178207"/>
        <a:ext cx="1419196" cy="866772"/>
      </dsp:txXfrm>
    </dsp:sp>
    <dsp:sp modelId="{963A8818-EFB5-2045-8E97-06864C5E1E48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42FA-5624-2C40-9C92-DF6EFC47163A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Example: Repeat Gluer</a:t>
          </a:r>
          <a:endParaRPr lang="en-US" sz="1500" kern="1200" dirty="0"/>
        </a:p>
      </dsp:txBody>
      <dsp:txXfrm>
        <a:off x="5680257" y="2329090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Computationally expensive</a:t>
          </a:r>
          <a:endParaRPr lang="en-US" sz="15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 Alignment Algorithms</a:t>
          </a:r>
          <a:endParaRPr lang="en-US" sz="1500" kern="1200" dirty="0"/>
        </a:p>
      </dsp:txBody>
      <dsp:txXfrm>
        <a:off x="1076724" y="1178207"/>
        <a:ext cx="1419196" cy="866772"/>
      </dsp:txXfrm>
    </dsp:sp>
    <dsp:sp modelId="{0C3F763D-8E11-F34D-810D-888D3FC54C1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3A5D-50EB-DF44-A6CB-2FC0FE1DB175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RECON,PILER</a:t>
          </a:r>
          <a:endParaRPr lang="en-US" sz="1500" kern="1200" dirty="0"/>
        </a:p>
      </dsp:txBody>
      <dsp:txXfrm>
        <a:off x="1076724" y="2329090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Scalability</a:t>
          </a:r>
          <a:endParaRPr lang="en-US" sz="15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Structures for Exact Matches</a:t>
          </a:r>
          <a:endParaRPr lang="en-US" sz="1500" kern="1200" dirty="0"/>
        </a:p>
      </dsp:txBody>
      <dsp:txXfrm>
        <a:off x="3378491" y="1178207"/>
        <a:ext cx="1419196" cy="866772"/>
      </dsp:txXfrm>
    </dsp:sp>
    <dsp:sp modelId="{7191EAC8-EDA2-C34E-984C-C06477817B58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F40E0-9FD7-624D-950A-542C717B0F6C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</a:t>
          </a:r>
          <a:r>
            <a:rPr lang="en-US" sz="1500" kern="1200" dirty="0" err="1" smtClean="0"/>
            <a:t>RepeatScout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REPuter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ReAS</a:t>
          </a:r>
          <a:endParaRPr lang="en-US" sz="1500" kern="1200" dirty="0"/>
        </a:p>
      </dsp:txBody>
      <dsp:txXfrm>
        <a:off x="3378491" y="2329090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</a:t>
          </a:r>
          <a:r>
            <a:rPr lang="en-US" sz="1500" kern="1200" dirty="0" smtClean="0"/>
            <a:t>Generalizability</a:t>
          </a:r>
          <a:endParaRPr lang="en-US" sz="15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Variation of </a:t>
          </a:r>
          <a:r>
            <a:rPr lang="en-US" sz="1500" kern="1200" dirty="0" err="1" smtClean="0"/>
            <a:t>deBruijn</a:t>
          </a:r>
          <a:r>
            <a:rPr lang="en-US" sz="1500" kern="1200" dirty="0" smtClean="0"/>
            <a:t> graphs</a:t>
          </a:r>
          <a:endParaRPr lang="en-US" sz="1500" kern="1200" dirty="0"/>
        </a:p>
      </dsp:txBody>
      <dsp:txXfrm>
        <a:off x="5680257" y="1178207"/>
        <a:ext cx="1419196" cy="866772"/>
      </dsp:txXfrm>
    </dsp:sp>
    <dsp:sp modelId="{963A8818-EFB5-2045-8E97-06864C5E1E48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42FA-5624-2C40-9C92-DF6EFC47163A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Example: Repeat Gluer</a:t>
          </a:r>
          <a:endParaRPr lang="en-US" sz="1500" kern="1200" dirty="0"/>
        </a:p>
      </dsp:txBody>
      <dsp:txXfrm>
        <a:off x="5680257" y="2329090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Computationally expensive</a:t>
          </a:r>
          <a:endParaRPr lang="en-US" sz="15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 Alignment Algorithms</a:t>
          </a:r>
          <a:endParaRPr lang="en-US" sz="1500" kern="1200" dirty="0"/>
        </a:p>
      </dsp:txBody>
      <dsp:txXfrm>
        <a:off x="1076724" y="1178207"/>
        <a:ext cx="1419196" cy="866772"/>
      </dsp:txXfrm>
    </dsp:sp>
    <dsp:sp modelId="{0C3F763D-8E11-F34D-810D-888D3FC54C1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3A5D-50EB-DF44-A6CB-2FC0FE1DB175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RECON,PILER</a:t>
          </a:r>
          <a:endParaRPr lang="en-US" sz="1500" kern="1200" dirty="0"/>
        </a:p>
      </dsp:txBody>
      <dsp:txXfrm>
        <a:off x="1076724" y="2329090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Scalability</a:t>
          </a:r>
          <a:endParaRPr lang="en-US" sz="15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Structures for Exact Matches</a:t>
          </a:r>
          <a:endParaRPr lang="en-US" sz="1500" kern="1200" dirty="0"/>
        </a:p>
      </dsp:txBody>
      <dsp:txXfrm>
        <a:off x="3378491" y="1178207"/>
        <a:ext cx="1419196" cy="866772"/>
      </dsp:txXfrm>
    </dsp:sp>
    <dsp:sp modelId="{7191EAC8-EDA2-C34E-984C-C06477817B58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F40E0-9FD7-624D-950A-542C717B0F6C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Examples: </a:t>
          </a:r>
          <a:r>
            <a:rPr lang="en-US" sz="1500" kern="1200" dirty="0" err="1" smtClean="0"/>
            <a:t>RepeatScout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REPuter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ReAS</a:t>
          </a:r>
          <a:endParaRPr lang="en-US" sz="1500" kern="1200" dirty="0"/>
        </a:p>
      </dsp:txBody>
      <dsp:txXfrm>
        <a:off x="3378491" y="2329090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</a:t>
          </a:r>
          <a:r>
            <a:rPr lang="en-US" sz="1500" kern="1200" dirty="0" smtClean="0"/>
            <a:t>Generalizability</a:t>
          </a:r>
          <a:endParaRPr lang="en-US" sz="15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Variation of </a:t>
          </a:r>
          <a:r>
            <a:rPr lang="en-US" sz="1500" kern="1200" dirty="0" err="1" smtClean="0"/>
            <a:t>deBruijn</a:t>
          </a:r>
          <a:r>
            <a:rPr lang="en-US" sz="1500" kern="1200" dirty="0" smtClean="0"/>
            <a:t> graphs</a:t>
          </a:r>
          <a:endParaRPr lang="en-US" sz="1500" kern="1200" dirty="0"/>
        </a:p>
      </dsp:txBody>
      <dsp:txXfrm>
        <a:off x="5680257" y="1178207"/>
        <a:ext cx="1419196" cy="866772"/>
      </dsp:txXfrm>
    </dsp:sp>
    <dsp:sp modelId="{963A8818-EFB5-2045-8E97-06864C5E1E48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42FA-5624-2C40-9C92-DF6EFC47163A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Example: Repeat Gluer</a:t>
          </a:r>
          <a:endParaRPr lang="en-US" sz="1500" kern="1200" dirty="0"/>
        </a:p>
      </dsp:txBody>
      <dsp:txXfrm>
        <a:off x="5680257" y="2329090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Problem: Computationally expensive</a:t>
          </a:r>
          <a:endParaRPr lang="en-US" sz="15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Highlight name</a:t>
            </a:r>
          </a:p>
          <a:p>
            <a:r>
              <a:rPr lang="en-US" baseline="0" dirty="0" smtClean="0"/>
              <a:t>-----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Scalability ---</a:t>
            </a:r>
          </a:p>
          <a:p>
            <a:r>
              <a:rPr lang="en-US" dirty="0" smtClean="0"/>
              <a:t>RepeatScout</a:t>
            </a:r>
          </a:p>
          <a:p>
            <a:r>
              <a:rPr lang="en-US" dirty="0" smtClean="0"/>
              <a:t>By column not by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11:32) -----</a:t>
            </a:r>
          </a:p>
          <a:p>
            <a:r>
              <a:rPr lang="en-US"/>
              <a:t>Example using exact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44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7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TCAGA: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58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56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</a:t>
            </a:r>
            <a:r>
              <a:rPr lang="en-US" sz="3200" dirty="0" smtClean="0"/>
              <a:t>seed template:</a:t>
            </a:r>
            <a:endParaRPr lang="en-US" sz="3200" dirty="0" smtClean="0"/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</a:t>
            </a:r>
            <a:r>
              <a:rPr lang="en-US" sz="2800" dirty="0" smtClean="0"/>
              <a:t>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s=11011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025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2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50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487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36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043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18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CCTTT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64247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549996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54880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56912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5751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75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01381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578672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640346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5293894"/>
            <a:ext cx="6777789" cy="114968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4719054"/>
            <a:ext cx="636338" cy="1208511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19053"/>
            <a:ext cx="636338" cy="1248615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19053"/>
            <a:ext cx="636338" cy="1248616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12066037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58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2585</TotalTime>
  <Words>1425</Words>
  <Application>Microsoft Macintosh PowerPoint</Application>
  <PresentationFormat>On-screen Show (4:3)</PresentationFormat>
  <Paragraphs>358</Paragraphs>
  <Slides>34</Slides>
  <Notes>9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Grid</vt:lpstr>
      <vt:lpstr>Fast genome‐wide de novo identification of elementary repeats</vt:lpstr>
      <vt:lpstr>Genomic Repeats</vt:lpstr>
      <vt:lpstr>Transposable Element Families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Resource Consumption</vt:lpstr>
      <vt:lpstr>Results: Consensus Coverage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28</cp:revision>
  <dcterms:created xsi:type="dcterms:W3CDTF">2015-05-11T20:35:58Z</dcterms:created>
  <dcterms:modified xsi:type="dcterms:W3CDTF">2015-05-13T15:42:33Z</dcterms:modified>
</cp:coreProperties>
</file>