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F3EF-F3E3-4560-B423-F8F9E1E32077}" type="datetimeFigureOut">
              <a:rPr lang="de-DE" smtClean="0"/>
              <a:t>04.12.2024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386F-04E1-4D9E-A5F9-C8C4B8E91C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40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F3EF-F3E3-4560-B423-F8F9E1E32077}" type="datetimeFigureOut">
              <a:rPr lang="de-DE" smtClean="0"/>
              <a:t>04.12.2024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386F-04E1-4D9E-A5F9-C8C4B8E91C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33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F3EF-F3E3-4560-B423-F8F9E1E32077}" type="datetimeFigureOut">
              <a:rPr lang="de-DE" smtClean="0"/>
              <a:t>04.12.2024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386F-04E1-4D9E-A5F9-C8C4B8E91C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49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F3EF-F3E3-4560-B423-F8F9E1E32077}" type="datetimeFigureOut">
              <a:rPr lang="de-DE" smtClean="0"/>
              <a:t>04.12.2024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386F-04E1-4D9E-A5F9-C8C4B8E91C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21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F3EF-F3E3-4560-B423-F8F9E1E32077}" type="datetimeFigureOut">
              <a:rPr lang="de-DE" smtClean="0"/>
              <a:t>04.12.2024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386F-04E1-4D9E-A5F9-C8C4B8E91C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25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F3EF-F3E3-4560-B423-F8F9E1E32077}" type="datetimeFigureOut">
              <a:rPr lang="de-DE" smtClean="0"/>
              <a:t>04.12.2024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386F-04E1-4D9E-A5F9-C8C4B8E91C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43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F3EF-F3E3-4560-B423-F8F9E1E32077}" type="datetimeFigureOut">
              <a:rPr lang="de-DE" smtClean="0"/>
              <a:t>04.12.2024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386F-04E1-4D9E-A5F9-C8C4B8E91C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61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F3EF-F3E3-4560-B423-F8F9E1E32077}" type="datetimeFigureOut">
              <a:rPr lang="de-DE" smtClean="0"/>
              <a:t>04.12.2024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386F-04E1-4D9E-A5F9-C8C4B8E91C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79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F3EF-F3E3-4560-B423-F8F9E1E32077}" type="datetimeFigureOut">
              <a:rPr lang="de-DE" smtClean="0"/>
              <a:t>04.12.2024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386F-04E1-4D9E-A5F9-C8C4B8E91C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36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F3EF-F3E3-4560-B423-F8F9E1E32077}" type="datetimeFigureOut">
              <a:rPr lang="de-DE" smtClean="0"/>
              <a:t>04.12.2024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386F-04E1-4D9E-A5F9-C8C4B8E91C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28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F3EF-F3E3-4560-B423-F8F9E1E32077}" type="datetimeFigureOut">
              <a:rPr lang="de-DE" smtClean="0"/>
              <a:t>04.12.2024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386F-04E1-4D9E-A5F9-C8C4B8E91C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688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7F3EF-F3E3-4560-B423-F8F9E1E32077}" type="datetimeFigureOut">
              <a:rPr lang="de-DE" smtClean="0"/>
              <a:t>04.12.2024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B386F-04E1-4D9E-A5F9-C8C4B8E91C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0581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qt.io/qtforpyth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139642-BD01-64C8-0D25-C65F95BF2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3023754"/>
            <a:ext cx="4900144" cy="2736965"/>
          </a:xfrm>
        </p:spPr>
        <p:txBody>
          <a:bodyPr anchor="t">
            <a:normAutofit/>
          </a:bodyPr>
          <a:lstStyle/>
          <a:p>
            <a:pPr algn="l"/>
            <a:r>
              <a:rPr lang="de-DE" sz="5400" dirty="0"/>
              <a:t>Python GUI mit PySide6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48715C-9F48-E8FA-AD0E-AF176C10F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1016076"/>
            <a:ext cx="4900143" cy="1709849"/>
          </a:xfrm>
        </p:spPr>
        <p:txBody>
          <a:bodyPr anchor="b">
            <a:normAutofit/>
          </a:bodyPr>
          <a:lstStyle/>
          <a:p>
            <a:pPr algn="l"/>
            <a:r>
              <a:rPr lang="de-DE" sz="2000" dirty="0"/>
              <a:t>GUIs in der objektorientierten Programmierung - Einstieg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0EC6367-E638-F032-D29C-F8DCE28D7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1422" y="471748"/>
            <a:ext cx="1750329" cy="25520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E45D27AF-E937-E3E9-FA58-BDF787DFB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162" y="3800699"/>
            <a:ext cx="4324849" cy="23030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57797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44BF2-7109-69AD-0964-1F71313C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Tipps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80E1C-8DB3-1423-EA43-B0165F0D8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PySide6.QtWidgets </a:t>
            </a:r>
            <a:r>
              <a:rPr lang="de-D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QApplication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QDialog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QVBoxLayout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QHBoxLayout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QLabel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QLineEdit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QPushButton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QMessageBox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sys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CalculatorDialog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QDialog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__(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dirty="0"/>
              <a:t>….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# Initialisiere 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Qdialog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#setze ein Titel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Layouts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Eingabefelder # Ergebnis-Label # Buttons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Input Layout # Button Layout # Hinzufügen zum Hauptlayout 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Button-Events verbinden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validate_inputs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"""Validiert die Eingaben und zeigt Fehler an, wenn etwas nicht stimmt."""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add_numbers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"""Führt Addition durch und zeigt das Ergebnis an."""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subtract_numbers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"""Führt Subtraktion durch und zeigt das Ergebnis an."""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3094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DAFCF-7960-6063-6D0A-425D146E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280338-66BF-F885-8940-E9DDAF71E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360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212A953-510D-CFBB-F2FA-C8E4B5EF6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Phase 2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705760A-4295-81E6-3671-E782329B7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3882" y="492573"/>
            <a:ext cx="4033425" cy="5880796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</p:spTree>
    <p:extLst>
      <p:ext uri="{BB962C8B-B14F-4D97-AF65-F5344CB8AC3E}">
        <p14:creationId xmlns:p14="http://schemas.microsoft.com/office/powerpoint/2010/main" val="163188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2413E4-ACE2-D24E-C010-2C9D9B9A9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55E09B-0335-EC2A-2F87-6C8D83BEA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PySide6 - Kurze Vorstellung PySide6 – QT</a:t>
            </a:r>
          </a:p>
          <a:p>
            <a:r>
              <a:rPr lang="de-DE" dirty="0"/>
              <a:t>Ziel ==&gt; einfache GUIs mit PySide6 erstellen können!</a:t>
            </a:r>
          </a:p>
          <a:p>
            <a:pPr lvl="1"/>
            <a:r>
              <a:rPr lang="de-DE" dirty="0"/>
              <a:t>Im Ansatz „Taschenrechner“, aber erster Schritt „mini Rechner“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728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AD9BED-811D-B90B-4FDB-99895E37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PySide6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A41CBB-9CFB-6E24-D1BA-FD6729F20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ist die offizielle Python-Bindung für das Qt Framework</a:t>
            </a:r>
          </a:p>
          <a:p>
            <a:pPr lvl="1"/>
            <a:r>
              <a:rPr lang="de-DE" b="1" dirty="0"/>
              <a:t>Qt</a:t>
            </a:r>
            <a:r>
              <a:rPr lang="de-DE" dirty="0"/>
              <a:t>-basierte grafische Benutzeroberflächen (GUIs) - </a:t>
            </a:r>
            <a:r>
              <a:rPr lang="de-DE" b="1" dirty="0"/>
              <a:t>Qt</a:t>
            </a:r>
            <a:r>
              <a:rPr lang="de-DE" dirty="0"/>
              <a:t> ist ein </a:t>
            </a:r>
            <a:r>
              <a:rPr lang="de-DE" b="1" dirty="0"/>
              <a:t>C++-Framework</a:t>
            </a:r>
            <a:r>
              <a:rPr lang="de-DE" dirty="0"/>
              <a:t>, das für die plattformübergreifende Entwicklung von Anwendungen</a:t>
            </a:r>
          </a:p>
          <a:p>
            <a:pPr lvl="1"/>
            <a:r>
              <a:rPr lang="de-DE" b="1" dirty="0"/>
              <a:t>PySide6</a:t>
            </a:r>
            <a:r>
              <a:rPr lang="de-DE" dirty="0"/>
              <a:t> basiert auf Qt6, der neuesten Version des Qt Frameworks.</a:t>
            </a:r>
          </a:p>
          <a:p>
            <a:pPr lvl="1"/>
            <a:r>
              <a:rPr lang="de-DE" dirty="0"/>
              <a:t>Zugriff auf die leistungsstarken Features von Qt, einschließlich GUI-Widgets, Multimedia, 3D-Grafik, Netzwerkanbindungen und mehr</a:t>
            </a:r>
          </a:p>
          <a:p>
            <a:pPr lvl="1"/>
            <a:r>
              <a:rPr lang="de-DE" dirty="0"/>
              <a:t>Warum PySide6 (alternative wäre z.B. </a:t>
            </a:r>
            <a:r>
              <a:rPr lang="de-DE" dirty="0" err="1"/>
              <a:t>Tkinter</a:t>
            </a:r>
            <a:r>
              <a:rPr lang="de-DE" dirty="0"/>
              <a:t>)?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A15021E-8F45-45E8-8B79-05A024912152}"/>
              </a:ext>
            </a:extLst>
          </p:cNvPr>
          <p:cNvSpPr txBox="1"/>
          <p:nvPr/>
        </p:nvSpPr>
        <p:spPr>
          <a:xfrm>
            <a:off x="2241467" y="5992297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2"/>
              </a:rPr>
              <a:t>Quelle: https://doc.qt.io/qtforpython/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722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561121-DCF4-7E81-8655-D146E03B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Vergleichsbeispiel</a:t>
            </a:r>
          </a:p>
        </p:txBody>
      </p:sp>
      <p:graphicFrame>
        <p:nvGraphicFramePr>
          <p:cNvPr id="13" name="Inhaltsplatzhalter 12">
            <a:extLst>
              <a:ext uri="{FF2B5EF4-FFF2-40B4-BE49-F238E27FC236}">
                <a16:creationId xmlns:a16="http://schemas.microsoft.com/office/drawing/2014/main" id="{DF76C9E3-355E-2460-5B28-188AB46DC5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799130"/>
              </p:ext>
            </p:extLst>
          </p:nvPr>
        </p:nvGraphicFramePr>
        <p:xfrm>
          <a:off x="838200" y="1955371"/>
          <a:ext cx="10515600" cy="4388762"/>
        </p:xfrm>
        <a:graphic>
          <a:graphicData uri="http://schemas.openxmlformats.org/drawingml/2006/table">
            <a:tbl>
              <a:tblPr firstRow="1">
                <a:tableStyleId>{912C8C85-51F0-491E-9774-3900AFEF0FD7}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4811958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3417420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69426705"/>
                    </a:ext>
                  </a:extLst>
                </a:gridCol>
              </a:tblGrid>
              <a:tr h="341281">
                <a:tc>
                  <a:txBody>
                    <a:bodyPr/>
                    <a:lstStyle/>
                    <a:p>
                      <a:r>
                        <a:rPr lang="de-DE" sz="1700" b="1"/>
                        <a:t>Merkmal</a:t>
                      </a:r>
                      <a:endParaRPr lang="de-DE" sz="1700"/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de-DE" sz="1700" b="1"/>
                        <a:t>Tkinter</a:t>
                      </a:r>
                      <a:endParaRPr lang="de-DE" sz="1700"/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de-DE" sz="1700" b="1"/>
                        <a:t>PySide6 (Qt)</a:t>
                      </a:r>
                      <a:endParaRPr lang="de-DE" sz="1700"/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1780650305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de-DE" sz="1700" b="1"/>
                        <a:t>Komplexität</a:t>
                      </a:r>
                      <a:endParaRPr lang="de-DE" sz="1700"/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Einfach, aber begrenzt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Eher komplex, aber extrem leistungsfähig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1763008989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r>
                        <a:rPr lang="de-DE" sz="1700" b="1"/>
                        <a:t>Plattformunterstützung</a:t>
                      </a:r>
                      <a:endParaRPr lang="de-DE" sz="1700"/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Plattformübergreifend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Plattformübergreifend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124025679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de-DE" sz="1700" b="1"/>
                        <a:t>Aussehen</a:t>
                      </a:r>
                      <a:endParaRPr lang="de-DE" sz="1700"/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Veraltet, nicht sehr anpassbar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Modern, professionell und anpassbar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3311613193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de-DE" sz="1700" b="1"/>
                        <a:t>Widgets</a:t>
                      </a:r>
                      <a:endParaRPr lang="de-DE" sz="1700"/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Grundlegende Widgets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Umfangreiche Sammlung (inkl. WebView etc.)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2021023895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de-DE" sz="1700" b="1"/>
                        <a:t>Erweiterungen</a:t>
                      </a:r>
                      <a:endParaRPr lang="de-DE" sz="1700"/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Eingeschränkt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Viele fortgeschrittene Module verfügbar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2937643097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r>
                        <a:rPr lang="de-DE" sz="1700" b="1"/>
                        <a:t>Internationalisierung</a:t>
                      </a:r>
                      <a:endParaRPr lang="de-DE" sz="1700"/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Keine native Unterstützung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Eingebaute Unterstützung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2185503833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de-DE" sz="1700" b="1"/>
                        <a:t>Design-Tool</a:t>
                      </a:r>
                      <a:endParaRPr lang="de-DE" sz="1700"/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Nicht verfügbar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Qt Designer (visuelle GUI-Entwicklung)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1416179542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r>
                        <a:rPr lang="de-DE" sz="1700" b="1"/>
                        <a:t>Verwendung in der Industrie</a:t>
                      </a:r>
                      <a:endParaRPr lang="de-DE" sz="1700"/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Wenig verbreitet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Industriestandard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79649845"/>
                  </a:ext>
                </a:extLst>
              </a:tr>
            </a:tbl>
          </a:graphicData>
        </a:graphic>
      </p:graphicFrame>
      <p:sp>
        <p:nvSpPr>
          <p:cNvPr id="15" name="Rectangle 2">
            <a:extLst>
              <a:ext uri="{FF2B5EF4-FFF2-40B4-BE49-F238E27FC236}">
                <a16:creationId xmlns:a16="http://schemas.microsoft.com/office/drawing/2014/main" id="{E07B8E98-99D4-7E53-2185-97455EA28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828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84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4">
            <a:extLst>
              <a:ext uri="{FF2B5EF4-FFF2-40B4-BE49-F238E27FC236}">
                <a16:creationId xmlns:a16="http://schemas.microsoft.com/office/drawing/2014/main" id="{7D5D2E51-A652-4FCB-ADE3-8974F2723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26">
            <a:extLst>
              <a:ext uri="{FF2B5EF4-FFF2-40B4-BE49-F238E27FC236}">
                <a16:creationId xmlns:a16="http://schemas.microsoft.com/office/drawing/2014/main" id="{08E18253-076D-4D89-968E-FCD8887E2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F6EBCC24-DE3B-4BAD-9624-83E1C2D66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C436E1-5CF6-8675-B733-94D598140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243584"/>
          </a:xfrm>
        </p:spPr>
        <p:txBody>
          <a:bodyPr>
            <a:normAutofit/>
          </a:bodyPr>
          <a:lstStyle/>
          <a:p>
            <a:r>
              <a:rPr lang="de-DE" sz="3400"/>
              <a:t>Aufgabe und Ziel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07AF1D-AB44-447B-BC2F-DBECCC06C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CD70E2-BD62-41E4-975D-E58B07928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B56ADC-2A87-8EE1-D900-A48195391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4600"/>
            <a:ext cx="4837176" cy="3666744"/>
          </a:xfrm>
        </p:spPr>
        <p:txBody>
          <a:bodyPr>
            <a:normAutofit/>
          </a:bodyPr>
          <a:lstStyle/>
          <a:p>
            <a:r>
              <a:rPr lang="de-DE" sz="1800" b="1" dirty="0"/>
              <a:t>Erstellen eines mini-Rechners</a:t>
            </a:r>
          </a:p>
          <a:p>
            <a:pPr lvl="1"/>
            <a:r>
              <a:rPr lang="de-DE" sz="1800" dirty="0"/>
              <a:t>Zwei Eingabefelder (`</a:t>
            </a:r>
            <a:r>
              <a:rPr lang="de-DE" sz="1800" dirty="0" err="1"/>
              <a:t>QLineEdit</a:t>
            </a:r>
            <a:r>
              <a:rPr lang="de-DE" sz="1800" dirty="0"/>
              <a:t>`) für Benutzereingaben.</a:t>
            </a:r>
          </a:p>
          <a:p>
            <a:pPr lvl="1"/>
            <a:r>
              <a:rPr lang="de-DE" sz="1800" dirty="0"/>
              <a:t>Zwei Schaltflächen (`</a:t>
            </a:r>
            <a:r>
              <a:rPr lang="de-DE" sz="1800" dirty="0" err="1"/>
              <a:t>QPushButton</a:t>
            </a:r>
            <a:r>
              <a:rPr lang="de-DE" sz="1800" dirty="0"/>
              <a:t>`) für Addition (`+`) und Subtraktion (`-`).</a:t>
            </a:r>
          </a:p>
          <a:p>
            <a:pPr lvl="1"/>
            <a:r>
              <a:rPr lang="de-DE" sz="1800" dirty="0"/>
              <a:t>Eine Beschriftung (`</a:t>
            </a:r>
            <a:r>
              <a:rPr lang="de-DE" sz="1800" dirty="0" err="1"/>
              <a:t>QLabel</a:t>
            </a:r>
            <a:r>
              <a:rPr lang="de-DE" sz="1800" dirty="0"/>
              <a:t>`), um das Ergebnis der Berechnungen anzuzeigen.</a:t>
            </a:r>
          </a:p>
          <a:p>
            <a:r>
              <a:rPr lang="de-DE" sz="1800" b="1" dirty="0"/>
              <a:t>Zwei „Gruppierungen“</a:t>
            </a:r>
          </a:p>
          <a:p>
            <a:pPr lvl="1"/>
            <a:r>
              <a:rPr lang="de-DE" sz="1800" dirty="0">
                <a:solidFill>
                  <a:schemeClr val="accent4"/>
                </a:solidFill>
              </a:rPr>
              <a:t>Experten nutzen nur die </a:t>
            </a:r>
            <a:r>
              <a:rPr lang="de-DE" sz="1800" b="1" dirty="0">
                <a:solidFill>
                  <a:schemeClr val="accent4"/>
                </a:solidFill>
              </a:rPr>
              <a:t>Doku</a:t>
            </a:r>
          </a:p>
          <a:p>
            <a:pPr lvl="1"/>
            <a:r>
              <a:rPr lang="de-DE" sz="1800" dirty="0">
                <a:solidFill>
                  <a:schemeClr val="accent4"/>
                </a:solidFill>
              </a:rPr>
              <a:t>Almost-Experten nutzen </a:t>
            </a:r>
            <a:r>
              <a:rPr lang="de-DE" sz="1800" b="1" dirty="0">
                <a:solidFill>
                  <a:schemeClr val="accent4"/>
                </a:solidFill>
              </a:rPr>
              <a:t>KI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AB6EB42-ED15-0A67-9D5B-ADA71F2CC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3757" y="583207"/>
            <a:ext cx="1448725" cy="2112264"/>
          </a:xfrm>
          <a:prstGeom prst="rect">
            <a:avLst/>
          </a:prstGeom>
          <a:noFill/>
        </p:spPr>
      </p:pic>
      <p:pic>
        <p:nvPicPr>
          <p:cNvPr id="4" name="Grafik 3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51996DD7-7797-9ABA-50C1-4CBD2B535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744" y="972236"/>
            <a:ext cx="2505456" cy="1334206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BE10AFF-CBB4-C739-C63D-0DB247314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392" y="3281180"/>
            <a:ext cx="5228807" cy="25169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2551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491827-B75E-74CF-187E-2F28018B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de-DE" sz="5400"/>
              <a:t>Verlauf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7E3BA46A-50A1-32E8-1F2D-812C639A8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fontScale="85000" lnSpcReduction="10000"/>
          </a:bodyPr>
          <a:lstStyle/>
          <a:p>
            <a:r>
              <a:rPr lang="de-DE" sz="1500" dirty="0"/>
              <a:t>Einführung (gerade jetzt ;-) )								17:30</a:t>
            </a:r>
          </a:p>
          <a:p>
            <a:r>
              <a:rPr lang="de-DE" sz="1900" dirty="0">
                <a:solidFill>
                  <a:schemeClr val="accent4"/>
                </a:solidFill>
              </a:rPr>
              <a:t>Bearbeitung</a:t>
            </a:r>
            <a:r>
              <a:rPr lang="de-DE" sz="1900" dirty="0"/>
              <a:t>  </a:t>
            </a:r>
            <a:r>
              <a:rPr lang="de-DE" sz="1900" dirty="0">
                <a:solidFill>
                  <a:schemeClr val="accent4"/>
                </a:solidFill>
              </a:rPr>
              <a:t>I </a:t>
            </a:r>
            <a:r>
              <a:rPr lang="de-DE" sz="1900" dirty="0"/>
              <a:t>(Doku oder KI)								17:37</a:t>
            </a:r>
          </a:p>
          <a:p>
            <a:pPr lvl="1"/>
            <a:r>
              <a:rPr lang="de-DE" sz="1900" dirty="0"/>
              <a:t>Einblick und Ansatz	</a:t>
            </a:r>
          </a:p>
          <a:p>
            <a:r>
              <a:rPr lang="de-DE" sz="1900" dirty="0">
                <a:solidFill>
                  <a:schemeClr val="accent4"/>
                </a:solidFill>
              </a:rPr>
              <a:t>Status Quo </a:t>
            </a:r>
            <a:r>
              <a:rPr lang="de-DE" sz="1900" dirty="0"/>
              <a:t>									ca. 18:47</a:t>
            </a:r>
          </a:p>
          <a:p>
            <a:pPr lvl="1"/>
            <a:r>
              <a:rPr lang="de-DE" sz="1900" dirty="0" err="1"/>
              <a:t>Hilfmittels</a:t>
            </a:r>
            <a:r>
              <a:rPr lang="de-DE" sz="1900" dirty="0"/>
              <a:t> OK? Ansatz gefunden?</a:t>
            </a:r>
          </a:p>
          <a:p>
            <a:r>
              <a:rPr lang="de-DE" sz="1900" dirty="0">
                <a:solidFill>
                  <a:schemeClr val="accent4"/>
                </a:solidFill>
              </a:rPr>
              <a:t>Bearbeitung II</a:t>
            </a:r>
            <a:r>
              <a:rPr lang="de-DE" sz="1900" dirty="0"/>
              <a:t> 									ca. 15:52</a:t>
            </a:r>
          </a:p>
          <a:p>
            <a:pPr lvl="1"/>
            <a:r>
              <a:rPr lang="de-DE" sz="1900" dirty="0"/>
              <a:t>Fertigstellung und ggf. Ausbau</a:t>
            </a:r>
          </a:p>
          <a:p>
            <a:r>
              <a:rPr lang="de-DE" sz="1500" dirty="0">
                <a:solidFill>
                  <a:schemeClr val="accent4"/>
                </a:solidFill>
              </a:rPr>
              <a:t>Kurzvorstellung</a:t>
            </a:r>
            <a:r>
              <a:rPr lang="de-DE" sz="1500" dirty="0"/>
              <a:t>									ca. 18:22</a:t>
            </a:r>
          </a:p>
          <a:p>
            <a:pPr lvl="1"/>
            <a:r>
              <a:rPr lang="de-DE" sz="1500" dirty="0"/>
              <a:t>Je eines Teams mit kurzem Resümee (Doku vs. KI)</a:t>
            </a:r>
          </a:p>
          <a:p>
            <a:pPr lvl="1"/>
            <a:endParaRPr lang="de-DE" sz="1500" dirty="0"/>
          </a:p>
          <a:p>
            <a:pPr marL="0" indent="0">
              <a:buNone/>
            </a:pPr>
            <a:r>
              <a:rPr lang="de-DE" sz="1500" dirty="0"/>
              <a:t>Weiter Bearbeitung nun auch mit allen Hilfsmitteln</a:t>
            </a:r>
            <a:br>
              <a:rPr lang="de-DE" sz="1500" dirty="0"/>
            </a:br>
            <a:r>
              <a:rPr lang="de-DE" sz="1500" dirty="0"/>
              <a:t> -&gt; Ausbau zum Taschenrechner</a:t>
            </a:r>
          </a:p>
          <a:p>
            <a:pPr lvl="1"/>
            <a:endParaRPr lang="de-DE" sz="1500" dirty="0"/>
          </a:p>
        </p:txBody>
      </p:sp>
    </p:spTree>
    <p:extLst>
      <p:ext uri="{BB962C8B-B14F-4D97-AF65-F5344CB8AC3E}">
        <p14:creationId xmlns:p14="http://schemas.microsoft.com/office/powerpoint/2010/main" val="27731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3A37A6-DCC6-DAA3-6215-F751C9B77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de-DE" sz="3600"/>
              <a:t>Auftrag als Jupyter Notebook im Campus</a:t>
            </a: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B80CF0-08EE-A4F1-F145-56152E974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de-DE" sz="1800" dirty="0"/>
              <a:t>Link und Co.</a:t>
            </a:r>
          </a:p>
          <a:p>
            <a:pPr lvl="1"/>
            <a:r>
              <a:rPr lang="de-DE" sz="1800" dirty="0"/>
              <a:t>Einstieg</a:t>
            </a:r>
          </a:p>
          <a:p>
            <a:r>
              <a:rPr lang="de-DE" sz="1800" dirty="0"/>
              <a:t>Code „Gerippe“ als Basis bei Bedarf</a:t>
            </a:r>
          </a:p>
          <a:p>
            <a:r>
              <a:rPr lang="de-DE" sz="1800" dirty="0"/>
              <a:t>Ausblick „Taschenrechner“</a:t>
            </a: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BA90B78-F91B-98D8-A41C-28024C8F4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738" y="913623"/>
            <a:ext cx="5628018" cy="47978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39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AE06C-BF16-66DA-68FC-3A9EEED1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Status Quo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FC037-09E2-ACC1-A769-309973459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Hilfsmittels OK? </a:t>
            </a:r>
          </a:p>
          <a:p>
            <a:r>
              <a:rPr lang="de-DE" sz="2800" dirty="0"/>
              <a:t>Ansatz gefunden?</a:t>
            </a:r>
          </a:p>
          <a:p>
            <a:pPr lvl="1"/>
            <a:r>
              <a:rPr lang="de-DE" sz="2400" dirty="0" err="1"/>
              <a:t>QLineEdit</a:t>
            </a:r>
            <a:endParaRPr lang="de-DE" sz="2400" dirty="0"/>
          </a:p>
          <a:p>
            <a:pPr lvl="1"/>
            <a:r>
              <a:rPr lang="de-DE" sz="2400" dirty="0" err="1"/>
              <a:t>QPushButton</a:t>
            </a:r>
            <a:endParaRPr lang="de-DE" sz="2400" dirty="0"/>
          </a:p>
          <a:p>
            <a:pPr lvl="1"/>
            <a:r>
              <a:rPr lang="de-DE" sz="2400" dirty="0" err="1"/>
              <a:t>QLabel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1523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7D27A-1147-DACF-DD94-325A03411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>
                <a:solidFill>
                  <a:schemeClr val="accent4"/>
                </a:solidFill>
              </a:rPr>
              <a:t>Kurzvorstellung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2B350E-AF1E-64AE-C4E8-2210E73D2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Ergebnis</a:t>
            </a:r>
          </a:p>
          <a:p>
            <a:r>
              <a:rPr lang="de-DE" dirty="0"/>
              <a:t>Erkenntnisse </a:t>
            </a:r>
          </a:p>
          <a:p>
            <a:r>
              <a:rPr lang="de-DE" dirty="0"/>
              <a:t>KI vs. Doku</a:t>
            </a:r>
          </a:p>
        </p:txBody>
      </p:sp>
    </p:spTree>
    <p:extLst>
      <p:ext uri="{BB962C8B-B14F-4D97-AF65-F5344CB8AC3E}">
        <p14:creationId xmlns:p14="http://schemas.microsoft.com/office/powerpoint/2010/main" val="176040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531</Words>
  <Application>Microsoft Office PowerPoint</Application>
  <PresentationFormat>Breitbild</PresentationFormat>
  <Paragraphs>93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</vt:lpstr>
      <vt:lpstr>Python GUI mit PySide6</vt:lpstr>
      <vt:lpstr>Überblick</vt:lpstr>
      <vt:lpstr>PySide6</vt:lpstr>
      <vt:lpstr>Vergleichsbeispiel</vt:lpstr>
      <vt:lpstr>Aufgabe und Ziel</vt:lpstr>
      <vt:lpstr>Verlauf</vt:lpstr>
      <vt:lpstr>Auftrag als Jupyter Notebook im Campus</vt:lpstr>
      <vt:lpstr>Status Quo</vt:lpstr>
      <vt:lpstr>Kurzvorstellung</vt:lpstr>
      <vt:lpstr>Tipps</vt:lpstr>
      <vt:lpstr>Danke!</vt:lpstr>
      <vt:lpstr>Phase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GUI mit PySide6</dc:title>
  <dc:creator>Marc Reis</dc:creator>
  <cp:lastModifiedBy>Marc Reis</cp:lastModifiedBy>
  <cp:revision>1</cp:revision>
  <dcterms:created xsi:type="dcterms:W3CDTF">2024-12-04T09:06:21Z</dcterms:created>
  <dcterms:modified xsi:type="dcterms:W3CDTF">2024-12-04T10:30:55Z</dcterms:modified>
</cp:coreProperties>
</file>