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416" y="-474"/>
      </p:cViewPr>
      <p:guideLst>
        <p:guide orient="horz" pos="340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9081-CBFD-4C15-ADB6-8C2948DDAAA0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3EE3-0957-42B9-8AA7-80D0C49F6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05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9081-CBFD-4C15-ADB6-8C2948DDAAA0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3EE3-0957-42B9-8AA7-80D0C49F6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1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9081-CBFD-4C15-ADB6-8C2948DDAAA0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3EE3-0957-42B9-8AA7-80D0C49F6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5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9081-CBFD-4C15-ADB6-8C2948DDAAA0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3EE3-0957-42B9-8AA7-80D0C49F6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63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9081-CBFD-4C15-ADB6-8C2948DDAAA0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3EE3-0957-42B9-8AA7-80D0C49F6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59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9081-CBFD-4C15-ADB6-8C2948DDAAA0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3EE3-0957-42B9-8AA7-80D0C49F6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37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9081-CBFD-4C15-ADB6-8C2948DDAAA0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3EE3-0957-42B9-8AA7-80D0C49F6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16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9081-CBFD-4C15-ADB6-8C2948DDAAA0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3EE3-0957-42B9-8AA7-80D0C49F6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3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9081-CBFD-4C15-ADB6-8C2948DDAAA0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3EE3-0957-42B9-8AA7-80D0C49F6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59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9081-CBFD-4C15-ADB6-8C2948DDAAA0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3EE3-0957-42B9-8AA7-80D0C49F6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96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9081-CBFD-4C15-ADB6-8C2948DDAAA0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3EE3-0957-42B9-8AA7-80D0C49F6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58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C9081-CBFD-4C15-ADB6-8C2948DDAAA0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B3EE3-0957-42B9-8AA7-80D0C49F6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xograma: Processo alternativo 7"/>
          <p:cNvSpPr/>
          <p:nvPr/>
        </p:nvSpPr>
        <p:spPr>
          <a:xfrm>
            <a:off x="3434608" y="2098047"/>
            <a:ext cx="997527" cy="60267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595914" y="2268579"/>
            <a:ext cx="674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+mj-lt"/>
              </a:rPr>
              <a:t>Início</a:t>
            </a:r>
            <a:endParaRPr lang="pt-BR" sz="1100" dirty="0">
              <a:latin typeface="+mj-lt"/>
            </a:endParaRPr>
          </a:p>
        </p:txBody>
      </p:sp>
      <p:sp>
        <p:nvSpPr>
          <p:cNvPr id="12" name="Fluxograma: Decisão 11"/>
          <p:cNvSpPr/>
          <p:nvPr/>
        </p:nvSpPr>
        <p:spPr>
          <a:xfrm>
            <a:off x="3397493" y="3004405"/>
            <a:ext cx="1080656" cy="69099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495096" y="3163232"/>
            <a:ext cx="87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Botão testar pressionado?</a:t>
            </a:r>
            <a:endParaRPr lang="pt-BR" sz="1400" dirty="0">
              <a:latin typeface="+mj-lt"/>
            </a:endParaRPr>
          </a:p>
        </p:txBody>
      </p:sp>
      <p:sp>
        <p:nvSpPr>
          <p:cNvPr id="16" name="Fluxograma: Processo 15"/>
          <p:cNvSpPr/>
          <p:nvPr/>
        </p:nvSpPr>
        <p:spPr>
          <a:xfrm>
            <a:off x="3434608" y="4172978"/>
            <a:ext cx="997527" cy="6026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3594736" y="3782703"/>
            <a:ext cx="674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+mj-lt"/>
              </a:rPr>
              <a:t>Sim</a:t>
            </a:r>
            <a:endParaRPr lang="pt-BR" sz="1100" dirty="0">
              <a:latin typeface="+mj-lt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372330" y="4193996"/>
            <a:ext cx="1133763" cy="64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Comparar I/O com as tabelas verdades de cada componente</a:t>
            </a:r>
            <a:endParaRPr lang="pt-BR" sz="800" dirty="0">
              <a:latin typeface="+mj-lt"/>
            </a:endParaRPr>
          </a:p>
        </p:txBody>
      </p:sp>
      <p:sp>
        <p:nvSpPr>
          <p:cNvPr id="21" name="Fluxograma: Decisão 20"/>
          <p:cNvSpPr/>
          <p:nvPr/>
        </p:nvSpPr>
        <p:spPr>
          <a:xfrm>
            <a:off x="3397493" y="5054383"/>
            <a:ext cx="1080656" cy="69099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3495095" y="5271124"/>
            <a:ext cx="9370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CI identificado?</a:t>
            </a:r>
            <a:endParaRPr lang="pt-BR" sz="1400" dirty="0">
              <a:latin typeface="+mj-lt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626157" y="5855581"/>
            <a:ext cx="674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+mj-lt"/>
              </a:rPr>
              <a:t>Sim</a:t>
            </a:r>
            <a:endParaRPr lang="pt-BR" sz="1100" dirty="0">
              <a:latin typeface="+mj-lt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593069" y="5271125"/>
            <a:ext cx="674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+mj-lt"/>
              </a:rPr>
              <a:t>Não</a:t>
            </a:r>
            <a:endParaRPr lang="pt-BR" sz="1100" dirty="0">
              <a:latin typeface="+mj-lt"/>
            </a:endParaRPr>
          </a:p>
        </p:txBody>
      </p:sp>
      <p:sp>
        <p:nvSpPr>
          <p:cNvPr id="25" name="Fluxograma: Processo 24"/>
          <p:cNvSpPr/>
          <p:nvPr/>
        </p:nvSpPr>
        <p:spPr>
          <a:xfrm>
            <a:off x="5587999" y="5110220"/>
            <a:ext cx="997527" cy="6026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luxograma: Decisão 25"/>
          <p:cNvSpPr/>
          <p:nvPr/>
        </p:nvSpPr>
        <p:spPr>
          <a:xfrm>
            <a:off x="3404729" y="7104361"/>
            <a:ext cx="1080656" cy="69099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3464852" y="7272029"/>
            <a:ext cx="93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Alguma porta com defeito?</a:t>
            </a:r>
            <a:endParaRPr lang="pt-BR" sz="1400" dirty="0">
              <a:latin typeface="+mj-lt"/>
            </a:endParaRPr>
          </a:p>
        </p:txBody>
      </p:sp>
      <p:sp>
        <p:nvSpPr>
          <p:cNvPr id="28" name="Fluxograma: Processo 27"/>
          <p:cNvSpPr/>
          <p:nvPr/>
        </p:nvSpPr>
        <p:spPr>
          <a:xfrm>
            <a:off x="3464851" y="6191780"/>
            <a:ext cx="997527" cy="6026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3487859" y="6191781"/>
            <a:ext cx="9975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Mostrar no display qual o CI foi testado</a:t>
            </a:r>
            <a:endParaRPr lang="pt-BR" sz="900" dirty="0">
              <a:latin typeface="+mj-lt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594736" y="7859836"/>
            <a:ext cx="674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+mj-lt"/>
              </a:rPr>
              <a:t>Sim</a:t>
            </a:r>
            <a:endParaRPr lang="pt-BR" sz="1100" dirty="0">
              <a:latin typeface="+mj-lt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4593069" y="7311360"/>
            <a:ext cx="674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+mj-lt"/>
              </a:rPr>
              <a:t>Não</a:t>
            </a:r>
            <a:endParaRPr lang="pt-BR" sz="1100" dirty="0">
              <a:latin typeface="+mj-lt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593069" y="3209399"/>
            <a:ext cx="674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+mj-lt"/>
              </a:rPr>
              <a:t>Não</a:t>
            </a:r>
            <a:endParaRPr lang="pt-BR" sz="1100" dirty="0">
              <a:latin typeface="+mj-lt"/>
            </a:endParaRPr>
          </a:p>
        </p:txBody>
      </p:sp>
      <p:sp>
        <p:nvSpPr>
          <p:cNvPr id="33" name="Fluxograma: Processo 32"/>
          <p:cNvSpPr/>
          <p:nvPr/>
        </p:nvSpPr>
        <p:spPr>
          <a:xfrm>
            <a:off x="5587999" y="7155359"/>
            <a:ext cx="997527" cy="6026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Processo 33"/>
          <p:cNvSpPr/>
          <p:nvPr/>
        </p:nvSpPr>
        <p:spPr>
          <a:xfrm>
            <a:off x="3446294" y="8200107"/>
            <a:ext cx="997527" cy="6026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5508643" y="5110220"/>
            <a:ext cx="1156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Acender LED vermelho e indicar CI defeituoso no display</a:t>
            </a:r>
            <a:endParaRPr lang="pt-BR" sz="800" dirty="0">
              <a:latin typeface="+mj-lt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5594924" y="7155360"/>
            <a:ext cx="9975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Acender LED verde e indicar ok no display</a:t>
            </a:r>
            <a:endParaRPr lang="pt-BR" sz="800" dirty="0">
              <a:latin typeface="+mj-lt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334494" y="8215484"/>
            <a:ext cx="1197754" cy="65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Acender LED vermelho, indicar CI defeituoso no display e a porta defeituosa</a:t>
            </a:r>
            <a:endParaRPr lang="pt-BR" sz="800" dirty="0">
              <a:latin typeface="+mj-lt"/>
            </a:endParaRPr>
          </a:p>
        </p:txBody>
      </p:sp>
      <p:sp>
        <p:nvSpPr>
          <p:cNvPr id="35" name="Fluxograma: Processo alternativo 34"/>
          <p:cNvSpPr/>
          <p:nvPr/>
        </p:nvSpPr>
        <p:spPr>
          <a:xfrm>
            <a:off x="7196612" y="5085204"/>
            <a:ext cx="997527" cy="60267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luxograma: Processo alternativo 38"/>
          <p:cNvSpPr/>
          <p:nvPr/>
        </p:nvSpPr>
        <p:spPr>
          <a:xfrm>
            <a:off x="7189376" y="7155359"/>
            <a:ext cx="997527" cy="60267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luxograma: Processo alternativo 39"/>
          <p:cNvSpPr/>
          <p:nvPr/>
        </p:nvSpPr>
        <p:spPr>
          <a:xfrm>
            <a:off x="3440449" y="9216389"/>
            <a:ext cx="997527" cy="60267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7357918" y="5262175"/>
            <a:ext cx="674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+mj-lt"/>
              </a:rPr>
              <a:t>FIM</a:t>
            </a:r>
            <a:endParaRPr lang="pt-BR" sz="1100" dirty="0">
              <a:latin typeface="+mj-lt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350682" y="7311359"/>
            <a:ext cx="674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+mj-lt"/>
              </a:rPr>
              <a:t>FIM</a:t>
            </a:r>
            <a:endParaRPr lang="pt-BR" sz="1100" dirty="0">
              <a:latin typeface="+mj-lt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3626157" y="9379225"/>
            <a:ext cx="674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+mj-lt"/>
              </a:rPr>
              <a:t>FIM</a:t>
            </a:r>
            <a:endParaRPr lang="pt-BR" sz="1100" dirty="0">
              <a:latin typeface="+mj-lt"/>
            </a:endParaRPr>
          </a:p>
        </p:txBody>
      </p:sp>
      <p:cxnSp>
        <p:nvCxnSpPr>
          <p:cNvPr id="3" name="Conector de seta reta 2"/>
          <p:cNvCxnSpPr>
            <a:stCxn id="8" idx="2"/>
            <a:endCxn id="12" idx="0"/>
          </p:cNvCxnSpPr>
          <p:nvPr/>
        </p:nvCxnSpPr>
        <p:spPr>
          <a:xfrm>
            <a:off x="3933372" y="2700719"/>
            <a:ext cx="4449" cy="30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do 43"/>
          <p:cNvCxnSpPr>
            <a:stCxn id="12" idx="3"/>
            <a:endCxn id="8" idx="3"/>
          </p:cNvCxnSpPr>
          <p:nvPr/>
        </p:nvCxnSpPr>
        <p:spPr>
          <a:xfrm flipH="1" flipV="1">
            <a:off x="4432135" y="2399383"/>
            <a:ext cx="46014" cy="950520"/>
          </a:xfrm>
          <a:prstGeom prst="bentConnector3">
            <a:avLst>
              <a:gd name="adj1" fmla="val -9660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stCxn id="12" idx="2"/>
            <a:endCxn id="16" idx="0"/>
          </p:cNvCxnSpPr>
          <p:nvPr/>
        </p:nvCxnSpPr>
        <p:spPr>
          <a:xfrm flipH="1">
            <a:off x="3933372" y="3695401"/>
            <a:ext cx="4449" cy="47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18" idx="2"/>
            <a:endCxn id="21" idx="0"/>
          </p:cNvCxnSpPr>
          <p:nvPr/>
        </p:nvCxnSpPr>
        <p:spPr>
          <a:xfrm flipH="1">
            <a:off x="3937821" y="4837207"/>
            <a:ext cx="1391" cy="21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21" idx="2"/>
          </p:cNvCxnSpPr>
          <p:nvPr/>
        </p:nvCxnSpPr>
        <p:spPr>
          <a:xfrm flipH="1">
            <a:off x="3932193" y="5745379"/>
            <a:ext cx="5628" cy="41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21" idx="3"/>
          </p:cNvCxnSpPr>
          <p:nvPr/>
        </p:nvCxnSpPr>
        <p:spPr>
          <a:xfrm flipV="1">
            <a:off x="4478149" y="5386540"/>
            <a:ext cx="1116775" cy="1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endCxn id="35" idx="1"/>
          </p:cNvCxnSpPr>
          <p:nvPr/>
        </p:nvCxnSpPr>
        <p:spPr>
          <a:xfrm flipV="1">
            <a:off x="6560320" y="5386540"/>
            <a:ext cx="636292" cy="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28" idx="2"/>
            <a:endCxn id="26" idx="0"/>
          </p:cNvCxnSpPr>
          <p:nvPr/>
        </p:nvCxnSpPr>
        <p:spPr>
          <a:xfrm flipH="1">
            <a:off x="3945057" y="6794452"/>
            <a:ext cx="18558" cy="30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stCxn id="26" idx="2"/>
            <a:endCxn id="30" idx="2"/>
          </p:cNvCxnSpPr>
          <p:nvPr/>
        </p:nvCxnSpPr>
        <p:spPr>
          <a:xfrm flipH="1">
            <a:off x="3932193" y="7795357"/>
            <a:ext cx="12864" cy="3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26" idx="3"/>
            <a:endCxn id="33" idx="1"/>
          </p:cNvCxnSpPr>
          <p:nvPr/>
        </p:nvCxnSpPr>
        <p:spPr>
          <a:xfrm>
            <a:off x="4485385" y="7449859"/>
            <a:ext cx="1102614" cy="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stCxn id="33" idx="3"/>
            <a:endCxn id="39" idx="1"/>
          </p:cNvCxnSpPr>
          <p:nvPr/>
        </p:nvCxnSpPr>
        <p:spPr>
          <a:xfrm>
            <a:off x="6585526" y="7456695"/>
            <a:ext cx="603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>
            <a:stCxn id="38" idx="2"/>
            <a:endCxn id="40" idx="0"/>
          </p:cNvCxnSpPr>
          <p:nvPr/>
        </p:nvCxnSpPr>
        <p:spPr>
          <a:xfrm>
            <a:off x="3933371" y="8871395"/>
            <a:ext cx="5842" cy="34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3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69</Words>
  <Application>Microsoft Office PowerPoint</Application>
  <PresentationFormat>Personalizar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 Schaefer</dc:creator>
  <cp:lastModifiedBy>Rodrigo  Schaefer</cp:lastModifiedBy>
  <cp:revision>18</cp:revision>
  <dcterms:created xsi:type="dcterms:W3CDTF">2022-04-26T13:43:46Z</dcterms:created>
  <dcterms:modified xsi:type="dcterms:W3CDTF">2022-04-26T14:41:03Z</dcterms:modified>
</cp:coreProperties>
</file>