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5" r:id="rId6"/>
    <p:sldId id="268" r:id="rId7"/>
    <p:sldId id="280" r:id="rId8"/>
    <p:sldId id="270" r:id="rId9"/>
    <p:sldId id="281" r:id="rId10"/>
    <p:sldId id="284" r:id="rId11"/>
    <p:sldId id="285" r:id="rId12"/>
    <p:sldId id="286" r:id="rId13"/>
    <p:sldId id="282" r:id="rId14"/>
    <p:sldId id="288" r:id="rId15"/>
    <p:sldId id="277" r:id="rId16"/>
  </p:sldIdLst>
  <p:sldSz cx="12192000" cy="6858000"/>
  <p:notesSz cx="6858000" cy="9144000"/>
  <p:embeddedFontLst>
    <p:embeddedFont>
      <p:font typeface="Abril Fatface" panose="02000503000000020003" pitchFamily="2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riffy" panose="020B0604020202020204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Mono" panose="00000009000000000000" pitchFamily="49" charset="0"/>
      <p:regular r:id="rId28"/>
      <p:bold r:id="rId29"/>
      <p:italic r:id="rId30"/>
      <p:boldItalic r:id="rId31"/>
    </p:embeddedFont>
    <p:embeddedFont>
      <p:font typeface="Roboto Mono SemiBol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7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374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56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9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5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61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2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92450" y="2357136"/>
            <a:ext cx="7156300" cy="6908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1"/>
                </a:solidFill>
              </a:rPr>
              <a:t>MUSIC STREAMING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77141" y="5020157"/>
            <a:ext cx="5511813" cy="4884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>
                <a:solidFill>
                  <a:schemeClr val="accent1"/>
                </a:solidFill>
              </a:rPr>
              <a:t>&lt;p&gt;</a:t>
            </a:r>
            <a:r>
              <a:rPr lang="en-US" sz="2000" dirty="0"/>
              <a:t> Mentor: </a:t>
            </a:r>
            <a:r>
              <a:rPr lang="en-US" sz="2000" dirty="0" err="1"/>
              <a:t>Trần</a:t>
            </a:r>
            <a:r>
              <a:rPr lang="en-US" sz="2000" dirty="0"/>
              <a:t> Văn </a:t>
            </a:r>
            <a:r>
              <a:rPr lang="en-US" sz="2000" dirty="0" err="1"/>
              <a:t>Thọ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&lt;/p&gt;</a:t>
            </a:r>
          </a:p>
        </p:txBody>
      </p:sp>
      <p:sp>
        <p:nvSpPr>
          <p:cNvPr id="3" name="Google Shape;381;p22">
            <a:extLst>
              <a:ext uri="{FF2B5EF4-FFF2-40B4-BE49-F238E27FC236}">
                <a16:creationId xmlns:a16="http://schemas.microsoft.com/office/drawing/2014/main" id="{BAA91107-9E18-935A-B1C3-01CEE5D773A6}"/>
              </a:ext>
            </a:extLst>
          </p:cNvPr>
          <p:cNvSpPr txBox="1">
            <a:spLocks/>
          </p:cNvSpPr>
          <p:nvPr/>
        </p:nvSpPr>
        <p:spPr>
          <a:xfrm>
            <a:off x="7083923" y="3184793"/>
            <a:ext cx="2698251" cy="48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sz="2000" dirty="0">
                <a:solidFill>
                  <a:schemeClr val="accent1"/>
                </a:solidFill>
              </a:rPr>
              <a:t>&lt;p&gt;</a:t>
            </a:r>
            <a:r>
              <a:rPr lang="en-US" sz="2000" dirty="0"/>
              <a:t> Group 6</a:t>
            </a:r>
            <a:r>
              <a:rPr lang="en-US" sz="2000" dirty="0">
                <a:solidFill>
                  <a:schemeClr val="accent1"/>
                </a:solidFill>
              </a:rPr>
              <a:t>&lt;/p&gt;</a:t>
            </a:r>
          </a:p>
        </p:txBody>
      </p:sp>
      <p:sp>
        <p:nvSpPr>
          <p:cNvPr id="6" name="Google Shape;417;p26">
            <a:extLst>
              <a:ext uri="{FF2B5EF4-FFF2-40B4-BE49-F238E27FC236}">
                <a16:creationId xmlns:a16="http://schemas.microsoft.com/office/drawing/2014/main" id="{30AAF567-B8A3-B05E-8256-9305F8FCECF0}"/>
              </a:ext>
            </a:extLst>
          </p:cNvPr>
          <p:cNvSpPr txBox="1">
            <a:spLocks/>
          </p:cNvSpPr>
          <p:nvPr/>
        </p:nvSpPr>
        <p:spPr>
          <a:xfrm>
            <a:off x="1892450" y="1593636"/>
            <a:ext cx="44092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</a:rPr>
              <a:t>PROJECT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599" y="415832"/>
            <a:ext cx="10984298" cy="6142283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8" name="Google Shape;488;p33"/>
          <p:cNvGrpSpPr/>
          <p:nvPr/>
        </p:nvGrpSpPr>
        <p:grpSpPr>
          <a:xfrm>
            <a:off x="790678" y="634555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B673BE44-24B9-1E0F-0492-77D4A6329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2995" r="10975" b="2583"/>
          <a:stretch/>
        </p:blipFill>
        <p:spPr bwMode="auto">
          <a:xfrm>
            <a:off x="1691762" y="1744359"/>
            <a:ext cx="2825751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963AD7BE-49DF-A626-F7C9-AB82F0CFF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" t="4801" r="16379" b="4447"/>
          <a:stretch/>
        </p:blipFill>
        <p:spPr bwMode="auto">
          <a:xfrm>
            <a:off x="7335478" y="1744359"/>
            <a:ext cx="28257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95;p24">
            <a:extLst>
              <a:ext uri="{FF2B5EF4-FFF2-40B4-BE49-F238E27FC236}">
                <a16:creationId xmlns:a16="http://schemas.microsoft.com/office/drawing/2014/main" id="{CF979915-D500-32D1-AF30-86089A5DB402}"/>
              </a:ext>
            </a:extLst>
          </p:cNvPr>
          <p:cNvSpPr txBox="1">
            <a:spLocks/>
          </p:cNvSpPr>
          <p:nvPr/>
        </p:nvSpPr>
        <p:spPr>
          <a:xfrm>
            <a:off x="2218825" y="1272899"/>
            <a:ext cx="1771624" cy="47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sz="3500" dirty="0">
                <a:solidFill>
                  <a:schemeClr val="accent1"/>
                </a:solidFill>
              </a:rPr>
              <a:t>LOGIN</a:t>
            </a:r>
          </a:p>
        </p:txBody>
      </p:sp>
      <p:sp>
        <p:nvSpPr>
          <p:cNvPr id="3" name="Google Shape;395;p24">
            <a:extLst>
              <a:ext uri="{FF2B5EF4-FFF2-40B4-BE49-F238E27FC236}">
                <a16:creationId xmlns:a16="http://schemas.microsoft.com/office/drawing/2014/main" id="{16E35DA9-163D-1320-0BBA-034D6D9C91AB}"/>
              </a:ext>
            </a:extLst>
          </p:cNvPr>
          <p:cNvSpPr txBox="1">
            <a:spLocks/>
          </p:cNvSpPr>
          <p:nvPr/>
        </p:nvSpPr>
        <p:spPr>
          <a:xfrm>
            <a:off x="7557016" y="1277437"/>
            <a:ext cx="2382673" cy="47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sz="3500" dirty="0">
                <a:solidFill>
                  <a:schemeClr val="accent1"/>
                </a:solidFill>
              </a:rPr>
              <a:t>REGISTER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59EE91-F7B7-B89C-2EA7-7BE85CE119B0}"/>
              </a:ext>
            </a:extLst>
          </p:cNvPr>
          <p:cNvCxnSpPr>
            <a:cxnSpLocks/>
          </p:cNvCxnSpPr>
          <p:nvPr/>
        </p:nvCxnSpPr>
        <p:spPr>
          <a:xfrm>
            <a:off x="4210050" y="4419600"/>
            <a:ext cx="3125428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25D8C4-6720-2914-F7C2-3397281F0ADA}"/>
              </a:ext>
            </a:extLst>
          </p:cNvPr>
          <p:cNvCxnSpPr/>
          <p:nvPr/>
        </p:nvCxnSpPr>
        <p:spPr>
          <a:xfrm>
            <a:off x="8748352" y="4526280"/>
            <a:ext cx="0" cy="155448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0DCEBF-BCE0-9CD1-8481-EAD2B000D212}"/>
              </a:ext>
            </a:extLst>
          </p:cNvPr>
          <p:cNvCxnSpPr>
            <a:cxnSpLocks/>
          </p:cNvCxnSpPr>
          <p:nvPr/>
        </p:nvCxnSpPr>
        <p:spPr>
          <a:xfrm flipH="1">
            <a:off x="3104637" y="6081713"/>
            <a:ext cx="564371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8AF77C-D6DA-BFF3-6AA9-7CA0D1D3D512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3104638" y="5678185"/>
            <a:ext cx="0" cy="40257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3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599" y="415832"/>
            <a:ext cx="10984298" cy="6142283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8" name="Google Shape;488;p33"/>
          <p:cNvGrpSpPr/>
          <p:nvPr/>
        </p:nvGrpSpPr>
        <p:grpSpPr>
          <a:xfrm>
            <a:off x="790678" y="634555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E2124C72-3679-5EB4-BACD-F7246FB71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99" y="1298287"/>
            <a:ext cx="8291077" cy="45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5B622C-3DC3-EA73-9FF4-0082DDA3AF71}"/>
              </a:ext>
            </a:extLst>
          </p:cNvPr>
          <p:cNvCxnSpPr/>
          <p:nvPr/>
        </p:nvCxnSpPr>
        <p:spPr>
          <a:xfrm flipV="1">
            <a:off x="5559425" y="1000735"/>
            <a:ext cx="0" cy="53340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243CA0-D26B-773B-9FE5-A326DA179148}"/>
              </a:ext>
            </a:extLst>
          </p:cNvPr>
          <p:cNvSpPr txBox="1"/>
          <p:nvPr/>
        </p:nvSpPr>
        <p:spPr>
          <a:xfrm>
            <a:off x="4629720" y="710930"/>
            <a:ext cx="1847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Searching</a:t>
            </a: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7207FF-520C-2EB0-E30B-41CFF1E49803}"/>
              </a:ext>
            </a:extLst>
          </p:cNvPr>
          <p:cNvCxnSpPr/>
          <p:nvPr/>
        </p:nvCxnSpPr>
        <p:spPr>
          <a:xfrm flipV="1">
            <a:off x="8554065" y="880207"/>
            <a:ext cx="0" cy="556215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D2651C-B041-53C5-9A2C-241A4EBA78A2}"/>
              </a:ext>
            </a:extLst>
          </p:cNvPr>
          <p:cNvSpPr txBox="1"/>
          <p:nvPr/>
        </p:nvSpPr>
        <p:spPr>
          <a:xfrm>
            <a:off x="8029363" y="558269"/>
            <a:ext cx="92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Logout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A1C28A-8533-D555-CCED-ECC2B1331F92}"/>
              </a:ext>
            </a:extLst>
          </p:cNvPr>
          <p:cNvCxnSpPr>
            <a:cxnSpLocks/>
          </p:cNvCxnSpPr>
          <p:nvPr/>
        </p:nvCxnSpPr>
        <p:spPr>
          <a:xfrm flipV="1">
            <a:off x="5196681" y="1745456"/>
            <a:ext cx="0" cy="128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124CCA-6AC7-F8DD-4FA8-BB0608EEF52E}"/>
              </a:ext>
            </a:extLst>
          </p:cNvPr>
          <p:cNvCxnSpPr>
            <a:cxnSpLocks/>
          </p:cNvCxnSpPr>
          <p:nvPr/>
        </p:nvCxnSpPr>
        <p:spPr>
          <a:xfrm flipH="1" flipV="1">
            <a:off x="3829844" y="1745456"/>
            <a:ext cx="1371600" cy="238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4D1585-46F8-8EE5-B760-7254B356610B}"/>
              </a:ext>
            </a:extLst>
          </p:cNvPr>
          <p:cNvSpPr txBox="1"/>
          <p:nvPr/>
        </p:nvSpPr>
        <p:spPr>
          <a:xfrm>
            <a:off x="3424497" y="782155"/>
            <a:ext cx="81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Reset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B50565-BBF8-D1D3-35E9-0FD9F5604387}"/>
              </a:ext>
            </a:extLst>
          </p:cNvPr>
          <p:cNvCxnSpPr>
            <a:cxnSpLocks/>
          </p:cNvCxnSpPr>
          <p:nvPr/>
        </p:nvCxnSpPr>
        <p:spPr>
          <a:xfrm flipV="1">
            <a:off x="3830321" y="1071563"/>
            <a:ext cx="0" cy="6738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93D1C6AD-6CF5-4916-78C4-8DDE50FA37A3}"/>
              </a:ext>
            </a:extLst>
          </p:cNvPr>
          <p:cNvCxnSpPr>
            <a:cxnSpLocks/>
          </p:cNvCxnSpPr>
          <p:nvPr/>
        </p:nvCxnSpPr>
        <p:spPr>
          <a:xfrm>
            <a:off x="790678" y="2324100"/>
            <a:ext cx="115252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96DDDAC3-B1DA-FB10-0B26-EA75449FB90A}"/>
              </a:ext>
            </a:extLst>
          </p:cNvPr>
          <p:cNvCxnSpPr>
            <a:cxnSpLocks/>
          </p:cNvCxnSpPr>
          <p:nvPr/>
        </p:nvCxnSpPr>
        <p:spPr>
          <a:xfrm>
            <a:off x="5872537" y="5343525"/>
            <a:ext cx="431365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Box 491">
            <a:extLst>
              <a:ext uri="{FF2B5EF4-FFF2-40B4-BE49-F238E27FC236}">
                <a16:creationId xmlns:a16="http://schemas.microsoft.com/office/drawing/2014/main" id="{BD905C90-85C7-833A-8CBF-D3D46E893927}"/>
              </a:ext>
            </a:extLst>
          </p:cNvPr>
          <p:cNvSpPr txBox="1"/>
          <p:nvPr/>
        </p:nvSpPr>
        <p:spPr>
          <a:xfrm>
            <a:off x="10186190" y="5174248"/>
            <a:ext cx="148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Play music</a:t>
            </a:r>
          </a:p>
        </p:txBody>
      </p:sp>
    </p:spTree>
    <p:extLst>
      <p:ext uri="{BB962C8B-B14F-4D97-AF65-F5344CB8AC3E}">
        <p14:creationId xmlns:p14="http://schemas.microsoft.com/office/powerpoint/2010/main" val="359320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599" y="415832"/>
            <a:ext cx="10984298" cy="6142283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8" name="Google Shape;488;p33"/>
          <p:cNvGrpSpPr/>
          <p:nvPr/>
        </p:nvGrpSpPr>
        <p:grpSpPr>
          <a:xfrm>
            <a:off x="790678" y="634555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6" name="Picture 4" descr="Không có mô tả.">
            <a:extLst>
              <a:ext uri="{FF2B5EF4-FFF2-40B4-BE49-F238E27FC236}">
                <a16:creationId xmlns:a16="http://schemas.microsoft.com/office/drawing/2014/main" id="{ADAA0A0F-F6C4-6DE5-03B0-7FE673B46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" t="5905" r="9838" b="6542"/>
          <a:stretch/>
        </p:blipFill>
        <p:spPr bwMode="auto">
          <a:xfrm>
            <a:off x="864478" y="1606510"/>
            <a:ext cx="7623485" cy="412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hông có mô tả.">
            <a:extLst>
              <a:ext uri="{FF2B5EF4-FFF2-40B4-BE49-F238E27FC236}">
                <a16:creationId xmlns:a16="http://schemas.microsoft.com/office/drawing/2014/main" id="{8DB274B6-C3B1-92E3-266F-0D49C5CB9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7" t="39253" r="45814" b="38924"/>
          <a:stretch/>
        </p:blipFill>
        <p:spPr bwMode="auto">
          <a:xfrm>
            <a:off x="9132983" y="2856799"/>
            <a:ext cx="1752511" cy="171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E75117-54AA-1B25-26F9-A9FDC320CD3A}"/>
              </a:ext>
            </a:extLst>
          </p:cNvPr>
          <p:cNvCxnSpPr/>
          <p:nvPr/>
        </p:nvCxnSpPr>
        <p:spPr>
          <a:xfrm>
            <a:off x="4208206" y="2271252"/>
            <a:ext cx="57912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1ACE5A-8420-6D6C-43A2-ADCD2BF727E8}"/>
              </a:ext>
            </a:extLst>
          </p:cNvPr>
          <p:cNvCxnSpPr/>
          <p:nvPr/>
        </p:nvCxnSpPr>
        <p:spPr>
          <a:xfrm>
            <a:off x="10009239" y="2271252"/>
            <a:ext cx="0" cy="676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3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sz="2100" dirty="0">
                <a:solidFill>
                  <a:schemeClr val="tx1"/>
                </a:solidFill>
              </a:rPr>
              <a:t>Talk about back end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721730" y="2648451"/>
            <a:ext cx="5517519" cy="9682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chemeClr val="accent3"/>
                </a:solidFill>
              </a:rPr>
              <a:t>BACK</a:t>
            </a:r>
            <a:r>
              <a:rPr lang="en-US" sz="8000" dirty="0">
                <a:solidFill>
                  <a:schemeClr val="accent3"/>
                </a:solidFill>
              </a:rPr>
              <a:t> END </a:t>
            </a:r>
            <a:endParaRPr sz="80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5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7936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599" y="415832"/>
            <a:ext cx="10984298" cy="6142283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8" name="Google Shape;488;p33"/>
          <p:cNvGrpSpPr/>
          <p:nvPr/>
        </p:nvGrpSpPr>
        <p:grpSpPr>
          <a:xfrm>
            <a:off x="790678" y="634555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00" name="Picture 4" descr="Mở ảnh">
            <a:extLst>
              <a:ext uri="{FF2B5EF4-FFF2-40B4-BE49-F238E27FC236}">
                <a16:creationId xmlns:a16="http://schemas.microsoft.com/office/drawing/2014/main" id="{41C55012-589B-193A-777B-B187B802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58" y="634555"/>
            <a:ext cx="9350197" cy="554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2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985075" y="2331436"/>
            <a:ext cx="4110925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THANK</a:t>
            </a:r>
            <a:r>
              <a:rPr lang="en" dirty="0"/>
              <a:t>  </a:t>
            </a:r>
            <a:r>
              <a:rPr lang="en" sz="11000" dirty="0">
                <a:solidFill>
                  <a:schemeClr val="accent3"/>
                </a:solidFill>
              </a:rPr>
              <a:t>YOU!</a:t>
            </a:r>
            <a:endParaRPr sz="110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F6DF7-71E7-54EB-03CD-E023F04A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769" y="2481726"/>
            <a:ext cx="2295781" cy="2229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sz="6000" dirty="0">
                <a:solidFill>
                  <a:schemeClr val="accent2"/>
                </a:solidFill>
              </a:rPr>
              <a:t>CONTENTS.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682425" y="2431949"/>
            <a:ext cx="312927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Introducing group</a:t>
            </a:r>
            <a:endParaRPr sz="2200"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712194" y="2653350"/>
            <a:ext cx="2925162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 dirty="0">
                <a:solidFill>
                  <a:schemeClr val="accent3"/>
                </a:solidFill>
              </a:rPr>
              <a:t>Introducing app</a:t>
            </a:r>
            <a:endParaRPr sz="22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1311075" y="5203911"/>
            <a:ext cx="1824350" cy="36532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Front end</a:t>
            </a:r>
            <a:endParaRPr sz="2200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5331319" y="5176331"/>
            <a:ext cx="1610712" cy="42048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 dirty="0">
                <a:solidFill>
                  <a:schemeClr val="accent3"/>
                </a:solidFill>
              </a:rPr>
              <a:t>Back end</a:t>
            </a:r>
            <a:endParaRPr sz="22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537850" y="2769487"/>
            <a:ext cx="2817650" cy="531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 dirty="0">
                <a:solidFill>
                  <a:schemeClr val="accent2"/>
                </a:solidFill>
              </a:rPr>
              <a:t>Technology used</a:t>
            </a:r>
            <a:endParaRPr sz="22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03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D187E-4B94-B96C-1A50-405EFE7E221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200" dirty="0">
                <a:solidFill>
                  <a:schemeClr val="accent2"/>
                </a:solidFill>
              </a:rPr>
              <a:t>  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 </a:t>
            </a:r>
            <a:r>
              <a:rPr lang="en" sz="2100" dirty="0">
                <a:solidFill>
                  <a:schemeClr val="tx1"/>
                </a:solidFill>
              </a:rPr>
              <a:t>Introducing members of group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solidFill>
                  <a:schemeClr val="tx1"/>
                </a:solidFill>
              </a:rPr>
              <a:t>INTRODUCING</a:t>
            </a:r>
            <a:br>
              <a:rPr lang="en-US" sz="5800" dirty="0">
                <a:solidFill>
                  <a:schemeClr val="accent1"/>
                </a:solidFill>
              </a:rPr>
            </a:br>
            <a:r>
              <a:rPr lang="en-US" sz="8000" dirty="0">
                <a:solidFill>
                  <a:schemeClr val="accent1"/>
                </a:solidFill>
              </a:rPr>
              <a:t>GROUP</a:t>
            </a:r>
            <a:endParaRPr sz="5800" dirty="0">
              <a:solidFill>
                <a:schemeClr val="accent1"/>
              </a:solidFill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3714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MEMBERS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296247" y="2351650"/>
            <a:ext cx="5056928" cy="47705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1. Hoàng Văn </a:t>
            </a:r>
            <a:r>
              <a:rPr lang="en-US" sz="2500" b="1" dirty="0" err="1"/>
              <a:t>Lập</a:t>
            </a:r>
            <a:r>
              <a:rPr lang="en-US" sz="2500" b="1" dirty="0"/>
              <a:t> (Leader)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D7B03-0122-223D-BB79-BE5B02705B84}"/>
              </a:ext>
            </a:extLst>
          </p:cNvPr>
          <p:cNvSpPr txBox="1"/>
          <p:nvPr/>
        </p:nvSpPr>
        <p:spPr>
          <a:xfrm>
            <a:off x="1296247" y="3499356"/>
            <a:ext cx="386630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2. Nguyễn Lê </a:t>
            </a:r>
            <a:r>
              <a:rPr lang="en-US" sz="2500" b="1" dirty="0" err="1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Nguyên</a:t>
            </a:r>
            <a:endParaRPr lang="en-US" sz="2500" b="1" dirty="0">
              <a:solidFill>
                <a:schemeClr val="dk2"/>
              </a:solidFill>
              <a:latin typeface="Roboto Mono"/>
              <a:ea typeface="Roboto Mono"/>
              <a:sym typeface="Roboto Mono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295F2-EABB-6E30-3273-505D2B06B4B7}"/>
              </a:ext>
            </a:extLst>
          </p:cNvPr>
          <p:cNvSpPr txBox="1"/>
          <p:nvPr/>
        </p:nvSpPr>
        <p:spPr>
          <a:xfrm>
            <a:off x="1296247" y="4618834"/>
            <a:ext cx="3456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dk2"/>
                </a:solidFill>
                <a:latin typeface="Roboto Mono"/>
                <a:ea typeface="Roboto Mono"/>
              </a:rPr>
              <a:t>3. Phan </a:t>
            </a:r>
            <a:r>
              <a:rPr lang="en-US" sz="2500" b="1" dirty="0" err="1">
                <a:solidFill>
                  <a:schemeClr val="dk2"/>
                </a:solidFill>
                <a:latin typeface="Roboto Mono"/>
                <a:ea typeface="Roboto Mono"/>
              </a:rPr>
              <a:t>Đức</a:t>
            </a:r>
            <a:r>
              <a:rPr lang="en-US" sz="2500" b="1" dirty="0">
                <a:solidFill>
                  <a:schemeClr val="dk2"/>
                </a:solidFill>
                <a:latin typeface="Roboto Mono"/>
                <a:ea typeface="Roboto Mono"/>
              </a:rPr>
              <a:t> </a:t>
            </a:r>
            <a:r>
              <a:rPr lang="en-US" sz="2500" b="1" dirty="0" err="1">
                <a:solidFill>
                  <a:schemeClr val="dk2"/>
                </a:solidFill>
                <a:latin typeface="Roboto Mono"/>
                <a:ea typeface="Roboto Mono"/>
              </a:rPr>
              <a:t>Nghĩa</a:t>
            </a:r>
            <a:endParaRPr lang="en-US" sz="2500" b="1" dirty="0">
              <a:solidFill>
                <a:schemeClr val="dk2"/>
              </a:solidFill>
              <a:latin typeface="Roboto Mono"/>
              <a:ea typeface="Roboto Mon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9C373-21A1-888D-6A72-9AA7F172C0B2}"/>
              </a:ext>
            </a:extLst>
          </p:cNvPr>
          <p:cNvSpPr txBox="1"/>
          <p:nvPr/>
        </p:nvSpPr>
        <p:spPr>
          <a:xfrm>
            <a:off x="6248400" y="2448449"/>
            <a:ext cx="47305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dk2"/>
                </a:solidFill>
                <a:latin typeface="Roboto Mono"/>
                <a:ea typeface="Roboto Mono"/>
              </a:rPr>
              <a:t>4. Võ Nguyễn Minh </a:t>
            </a:r>
            <a:r>
              <a:rPr lang="en-US" sz="2500" b="1" dirty="0" err="1">
                <a:solidFill>
                  <a:schemeClr val="dk2"/>
                </a:solidFill>
                <a:latin typeface="Roboto Mono"/>
                <a:ea typeface="Roboto Mono"/>
              </a:rPr>
              <a:t>Nhật</a:t>
            </a:r>
            <a:endParaRPr lang="en-US" sz="2500" b="1" dirty="0">
              <a:solidFill>
                <a:schemeClr val="dk2"/>
              </a:solidFill>
              <a:latin typeface="Roboto Mono"/>
              <a:ea typeface="Roboto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4AB33-581A-294C-5CB2-459831EF0704}"/>
              </a:ext>
            </a:extLst>
          </p:cNvPr>
          <p:cNvSpPr txBox="1"/>
          <p:nvPr/>
        </p:nvSpPr>
        <p:spPr>
          <a:xfrm>
            <a:off x="6248400" y="3499356"/>
            <a:ext cx="38663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5. Nguyễn Thanh Trí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sz="2100" dirty="0">
                <a:solidFill>
                  <a:schemeClr val="tx1"/>
                </a:solidFill>
              </a:rPr>
              <a:t>Introducing name’s app, logo, and a few main functions 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INTRODUCING</a:t>
            </a:r>
            <a:br>
              <a:rPr lang="en" sz="6800" dirty="0">
                <a:solidFill>
                  <a:schemeClr val="accent3"/>
                </a:solidFill>
              </a:rPr>
            </a:br>
            <a:r>
              <a:rPr lang="en" sz="6800" dirty="0">
                <a:solidFill>
                  <a:schemeClr val="accent3"/>
                </a:solidFill>
              </a:rPr>
              <a:t>APP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487318" y="811487"/>
            <a:ext cx="11217364" cy="5235025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4" name="Google Shape;504;p34"/>
          <p:cNvGrpSpPr/>
          <p:nvPr/>
        </p:nvGrpSpPr>
        <p:grpSpPr>
          <a:xfrm>
            <a:off x="584514" y="926996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411;p25">
            <a:extLst>
              <a:ext uri="{FF2B5EF4-FFF2-40B4-BE49-F238E27FC236}">
                <a16:creationId xmlns:a16="http://schemas.microsoft.com/office/drawing/2014/main" id="{E1B538CD-51A8-770E-C8BF-6BDFF18B36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0782" y="1430244"/>
            <a:ext cx="6115994" cy="7161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solidFill>
                  <a:schemeClr val="tx1"/>
                </a:solidFill>
              </a:rPr>
              <a:t>MYSTIC MELODY</a:t>
            </a:r>
            <a:br>
              <a:rPr lang="en-US" sz="5800" dirty="0">
                <a:solidFill>
                  <a:schemeClr val="tx1"/>
                </a:solidFill>
              </a:rPr>
            </a:br>
            <a:endParaRPr sz="5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15F26-BA05-DE05-DCEE-6AB91DD0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94" y="1157823"/>
            <a:ext cx="1298587" cy="1260946"/>
          </a:xfrm>
          <a:prstGeom prst="rect">
            <a:avLst/>
          </a:prstGeom>
        </p:spPr>
      </p:pic>
      <p:sp>
        <p:nvSpPr>
          <p:cNvPr id="7" name="Google Shape;482;p33">
            <a:extLst>
              <a:ext uri="{FF2B5EF4-FFF2-40B4-BE49-F238E27FC236}">
                <a16:creationId xmlns:a16="http://schemas.microsoft.com/office/drawing/2014/main" id="{402E2320-1C4D-E14A-D11F-284758603EE6}"/>
              </a:ext>
            </a:extLst>
          </p:cNvPr>
          <p:cNvSpPr txBox="1">
            <a:spLocks/>
          </p:cNvSpPr>
          <p:nvPr/>
        </p:nvSpPr>
        <p:spPr>
          <a:xfrm>
            <a:off x="1072194" y="2420499"/>
            <a:ext cx="10157781" cy="71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4000" dirty="0"/>
              <a:t>A few main functions: 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53C2E-495E-9F21-6829-F2B54EAE1C8B}"/>
              </a:ext>
            </a:extLst>
          </p:cNvPr>
          <p:cNvSpPr txBox="1"/>
          <p:nvPr/>
        </p:nvSpPr>
        <p:spPr>
          <a:xfrm>
            <a:off x="1072193" y="3231958"/>
            <a:ext cx="5280981" cy="253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buClr>
                <a:schemeClr val="dk2"/>
              </a:buClr>
              <a:buSzPts val="1800"/>
              <a:buFont typeface="Roboto Mono"/>
              <a:buChar char="●"/>
            </a:pPr>
            <a:r>
              <a:rPr lang="en-US" sz="18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Register/Login</a:t>
            </a:r>
          </a:p>
          <a:p>
            <a:pPr marL="285750" indent="-285750">
              <a:lnSpc>
                <a:spcPct val="115000"/>
              </a:lnSpc>
              <a:buClr>
                <a:schemeClr val="dk2"/>
              </a:buClr>
              <a:buSzPts val="1800"/>
              <a:buFont typeface="Roboto Mono"/>
              <a:buChar char="●"/>
            </a:pPr>
            <a:r>
              <a:rPr lang="en-US" sz="18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Searching song</a:t>
            </a:r>
          </a:p>
          <a:p>
            <a:pPr marL="285750" indent="-285750">
              <a:lnSpc>
                <a:spcPct val="115000"/>
              </a:lnSpc>
              <a:buClr>
                <a:schemeClr val="dk2"/>
              </a:buClr>
              <a:buSzPts val="1800"/>
              <a:buFont typeface="Roboto Mono"/>
              <a:buChar char="●"/>
            </a:pPr>
            <a:r>
              <a:rPr lang="en-US" sz="18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Add/Remove songs from a playlist </a:t>
            </a:r>
          </a:p>
          <a:p>
            <a:pPr marL="285750" indent="-285750">
              <a:lnSpc>
                <a:spcPct val="115000"/>
              </a:lnSpc>
              <a:buClr>
                <a:schemeClr val="dk2"/>
              </a:buClr>
              <a:buSzPts val="1800"/>
              <a:buFont typeface="Roboto Mono"/>
              <a:buChar char="●"/>
            </a:pPr>
            <a:r>
              <a:rPr lang="en-US" sz="18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Play music</a:t>
            </a:r>
          </a:p>
          <a:p>
            <a:pPr marL="285750" indent="-285750">
              <a:lnSpc>
                <a:spcPct val="115000"/>
              </a:lnSpc>
              <a:buClr>
                <a:schemeClr val="dk2"/>
              </a:buClr>
              <a:buSzPts val="1800"/>
              <a:buFont typeface="Roboto Mono"/>
              <a:buChar char="●"/>
            </a:pPr>
            <a:r>
              <a:rPr lang="en-US" sz="18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Create playlist </a:t>
            </a:r>
          </a:p>
          <a:p>
            <a:pPr marL="285750" indent="-285750">
              <a:lnSpc>
                <a:spcPct val="115000"/>
              </a:lnSpc>
              <a:buClr>
                <a:schemeClr val="dk2"/>
              </a:buClr>
              <a:buSzPts val="1800"/>
              <a:buFont typeface="Roboto Mono"/>
              <a:buChar char="●"/>
            </a:pPr>
            <a:r>
              <a:rPr lang="en-US" sz="18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Add/Delete the playlist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...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914805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Talk about program language, GUI, and database 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accent2"/>
                </a:solidFill>
              </a:rPr>
              <a:t>Technology </a:t>
            </a:r>
            <a:br>
              <a:rPr lang="en-US" sz="6800" dirty="0">
                <a:solidFill>
                  <a:schemeClr val="accent3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USED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3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33271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>
            <a:spLocks noGrp="1"/>
          </p:cNvSpPr>
          <p:nvPr>
            <p:ph type="title" idx="2"/>
          </p:nvPr>
        </p:nvSpPr>
        <p:spPr>
          <a:xfrm>
            <a:off x="691479" y="26952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TECHNOLOGY USED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529" name="Google Shape;529;p36"/>
          <p:cNvSpPr txBox="1">
            <a:spLocks noGrp="1"/>
          </p:cNvSpPr>
          <p:nvPr>
            <p:ph type="body" idx="5"/>
          </p:nvPr>
        </p:nvSpPr>
        <p:spPr>
          <a:xfrm>
            <a:off x="4621800" y="3303450"/>
            <a:ext cx="2948400" cy="11774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chemeClr val="accent2"/>
                </a:solidFill>
              </a:rPr>
              <a:t>GTK3</a:t>
            </a:r>
            <a:endParaRPr sz="7000" dirty="0">
              <a:solidFill>
                <a:schemeClr val="accent2"/>
              </a:solidFill>
            </a:endParaRPr>
          </a:p>
        </p:txBody>
      </p:sp>
      <p:sp>
        <p:nvSpPr>
          <p:cNvPr id="530" name="Google Shape;530;p36"/>
          <p:cNvSpPr txBox="1">
            <a:spLocks noGrp="1"/>
          </p:cNvSpPr>
          <p:nvPr>
            <p:ph type="body" idx="6"/>
          </p:nvPr>
        </p:nvSpPr>
        <p:spPr>
          <a:xfrm>
            <a:off x="715025" y="3880450"/>
            <a:ext cx="2948400" cy="11774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chemeClr val="accent1"/>
                </a:solidFill>
              </a:rPr>
              <a:t>C</a:t>
            </a:r>
            <a:endParaRPr sz="7000" dirty="0">
              <a:solidFill>
                <a:schemeClr val="accent1"/>
              </a:solidFill>
            </a:endParaRPr>
          </a:p>
        </p:txBody>
      </p:sp>
      <p:sp>
        <p:nvSpPr>
          <p:cNvPr id="531" name="Google Shape;531;p36"/>
          <p:cNvSpPr txBox="1">
            <a:spLocks noGrp="1"/>
          </p:cNvSpPr>
          <p:nvPr>
            <p:ph type="title"/>
          </p:nvPr>
        </p:nvSpPr>
        <p:spPr>
          <a:xfrm>
            <a:off x="715025" y="26918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Program language</a:t>
            </a:r>
            <a:endParaRPr sz="4000" dirty="0"/>
          </a:p>
        </p:txBody>
      </p:sp>
      <p:sp>
        <p:nvSpPr>
          <p:cNvPr id="532" name="Google Shape;532;p36"/>
          <p:cNvSpPr txBox="1">
            <a:spLocks noGrp="1"/>
          </p:cNvSpPr>
          <p:nvPr>
            <p:ph type="title" idx="3"/>
          </p:nvPr>
        </p:nvSpPr>
        <p:spPr>
          <a:xfrm>
            <a:off x="4574679" y="1910062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533" name="Google Shape;533;p36"/>
          <p:cNvSpPr txBox="1">
            <a:spLocks noGrp="1"/>
          </p:cNvSpPr>
          <p:nvPr>
            <p:ph type="title" idx="4"/>
          </p:nvPr>
        </p:nvSpPr>
        <p:spPr>
          <a:xfrm>
            <a:off x="8271904" y="2360375"/>
            <a:ext cx="3501003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Database</a:t>
            </a:r>
            <a:endParaRPr sz="5000" dirty="0"/>
          </a:p>
        </p:txBody>
      </p:sp>
      <p:sp>
        <p:nvSpPr>
          <p:cNvPr id="534" name="Google Shape;534;p36"/>
          <p:cNvSpPr txBox="1">
            <a:spLocks noGrp="1"/>
          </p:cNvSpPr>
          <p:nvPr>
            <p:ph type="body" idx="1"/>
          </p:nvPr>
        </p:nvSpPr>
        <p:spPr>
          <a:xfrm>
            <a:off x="8271904" y="4018300"/>
            <a:ext cx="3501004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SQLite3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 </a:t>
            </a:r>
            <a:r>
              <a:rPr lang="en" sz="2100" dirty="0">
                <a:solidFill>
                  <a:schemeClr val="tx1"/>
                </a:solidFill>
              </a:rPr>
              <a:t>Talk about front end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420325" y="2667501"/>
            <a:ext cx="7108125" cy="10158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chemeClr val="accent1"/>
                </a:solidFill>
              </a:rPr>
              <a:t>FRONT END</a:t>
            </a:r>
            <a:endParaRPr sz="9000" dirty="0">
              <a:solidFill>
                <a:schemeClr val="accent1"/>
              </a:solidFill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1334670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209</Words>
  <Application>Microsoft Office PowerPoint</Application>
  <PresentationFormat>Widescreen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Abril Fatface</vt:lpstr>
      <vt:lpstr>Aldrich</vt:lpstr>
      <vt:lpstr>Arial</vt:lpstr>
      <vt:lpstr>Roboto Mono</vt:lpstr>
      <vt:lpstr>Roboto Mono SemiBold</vt:lpstr>
      <vt:lpstr>Roboto</vt:lpstr>
      <vt:lpstr>Calibri</vt:lpstr>
      <vt:lpstr>Griffy</vt:lpstr>
      <vt:lpstr>SlidesMania</vt:lpstr>
      <vt:lpstr>MUSIC STREAMING</vt:lpstr>
      <vt:lpstr>06</vt:lpstr>
      <vt:lpstr>INTRODUCING GROUP</vt:lpstr>
      <vt:lpstr>MEMBERS</vt:lpstr>
      <vt:lpstr>INTRODUCING APP</vt:lpstr>
      <vt:lpstr>MYSTIC MELODY </vt:lpstr>
      <vt:lpstr>Technology  USED</vt:lpstr>
      <vt:lpstr>TECHNOLOGY USED</vt:lpstr>
      <vt:lpstr>FRONT END</vt:lpstr>
      <vt:lpstr>PowerPoint Presentation</vt:lpstr>
      <vt:lpstr>PowerPoint Presentation</vt:lpstr>
      <vt:lpstr>PowerPoint Presentation</vt:lpstr>
      <vt:lpstr>BACK END </vt:lpstr>
      <vt:lpstr>PowerPoint Presentation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STREAMING</dc:title>
  <cp:lastModifiedBy>Trí  Nguyễn</cp:lastModifiedBy>
  <cp:revision>9</cp:revision>
  <dcterms:modified xsi:type="dcterms:W3CDTF">2023-04-14T16:53:59Z</dcterms:modified>
</cp:coreProperties>
</file>