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F59C3-302A-4CB7-8171-0ED76CEC5410}" v="28" dt="2022-04-30T01:24:50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bank, Gavin Scott - eubankgs" userId="85c05699-3879-41d9-9fda-42617f9b4485" providerId="ADAL" clId="{0E8F59C3-302A-4CB7-8171-0ED76CEC5410}"/>
    <pc:docChg chg="undo custSel addSld delSld modSld sldOrd">
      <pc:chgData name="Eubank, Gavin Scott - eubankgs" userId="85c05699-3879-41d9-9fda-42617f9b4485" providerId="ADAL" clId="{0E8F59C3-302A-4CB7-8171-0ED76CEC5410}" dt="2022-04-30T02:52:28.595" v="679" actId="47"/>
      <pc:docMkLst>
        <pc:docMk/>
      </pc:docMkLst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1567265210" sldId="256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2206569416" sldId="257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3266340456" sldId="258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2258896446" sldId="259"/>
        </pc:sldMkLst>
      </pc:sldChg>
      <pc:sldChg chg="addSp delSp modSp mod">
        <pc:chgData name="Eubank, Gavin Scott - eubankgs" userId="85c05699-3879-41d9-9fda-42617f9b4485" providerId="ADAL" clId="{0E8F59C3-302A-4CB7-8171-0ED76CEC5410}" dt="2022-04-30T01:20:24.222" v="609" actId="9405"/>
        <pc:sldMkLst>
          <pc:docMk/>
          <pc:sldMk cId="3175013801" sldId="260"/>
        </pc:sldMkLst>
        <pc:spChg chg="mod">
          <ac:chgData name="Eubank, Gavin Scott - eubankgs" userId="85c05699-3879-41d9-9fda-42617f9b4485" providerId="ADAL" clId="{0E8F59C3-302A-4CB7-8171-0ED76CEC5410}" dt="2022-04-30T00:47:27.680" v="199" actId="1076"/>
          <ac:spMkLst>
            <pc:docMk/>
            <pc:sldMk cId="3175013801" sldId="260"/>
            <ac:spMk id="2" creationId="{75945223-524E-48B9-BD6D-0AC5864ACD6D}"/>
          </ac:spMkLst>
        </pc:spChg>
        <pc:spChg chg="del mod">
          <ac:chgData name="Eubank, Gavin Scott - eubankgs" userId="85c05699-3879-41d9-9fda-42617f9b4485" providerId="ADAL" clId="{0E8F59C3-302A-4CB7-8171-0ED76CEC5410}" dt="2022-04-30T00:37:24.249" v="11" actId="478"/>
          <ac:spMkLst>
            <pc:docMk/>
            <pc:sldMk cId="3175013801" sldId="260"/>
            <ac:spMk id="3" creationId="{92FE70CF-BF3D-45C2-841E-505E767264F7}"/>
          </ac:spMkLst>
        </pc:spChg>
        <pc:spChg chg="add mod">
          <ac:chgData name="Eubank, Gavin Scott - eubankgs" userId="85c05699-3879-41d9-9fda-42617f9b4485" providerId="ADAL" clId="{0E8F59C3-302A-4CB7-8171-0ED76CEC5410}" dt="2022-04-30T00:47:08.725" v="193" actId="14100"/>
          <ac:spMkLst>
            <pc:docMk/>
            <pc:sldMk cId="3175013801" sldId="260"/>
            <ac:spMk id="4" creationId="{EEB0CD4D-D99B-EBE8-9E04-178085EB948C}"/>
          </ac:spMkLst>
        </pc:spChg>
        <pc:spChg chg="add mod">
          <ac:chgData name="Eubank, Gavin Scott - eubankgs" userId="85c05699-3879-41d9-9fda-42617f9b4485" providerId="ADAL" clId="{0E8F59C3-302A-4CB7-8171-0ED76CEC5410}" dt="2022-04-30T00:50:07.825" v="295" actId="20577"/>
          <ac:spMkLst>
            <pc:docMk/>
            <pc:sldMk cId="3175013801" sldId="260"/>
            <ac:spMk id="5" creationId="{AEDDF7BC-7A39-7FFF-38ED-2D883C89BB28}"/>
          </ac:spMkLst>
        </pc:spChg>
        <pc:spChg chg="add del mod">
          <ac:chgData name="Eubank, Gavin Scott - eubankgs" userId="85c05699-3879-41d9-9fda-42617f9b4485" providerId="ADAL" clId="{0E8F59C3-302A-4CB7-8171-0ED76CEC5410}" dt="2022-04-30T00:47:18.036" v="195"/>
          <ac:spMkLst>
            <pc:docMk/>
            <pc:sldMk cId="3175013801" sldId="260"/>
            <ac:spMk id="6" creationId="{3A3D48BD-02BD-E272-FC6F-0B205992849C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3" creationId="{54A47C42-0510-B937-724A-4B8DFEDF10DA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4" creationId="{EA85AB21-1C76-6EBB-5C60-B53B756C9E09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5" creationId="{86A30159-B207-21B9-DCAD-DD266A59F0E6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6" creationId="{92698D98-4F61-4B87-694D-71F07EF2A619}"/>
          </ac:spMkLst>
        </pc:spChg>
        <pc:spChg chg="add del mod">
          <ac:chgData name="Eubank, Gavin Scott - eubankgs" userId="85c05699-3879-41d9-9fda-42617f9b4485" providerId="ADAL" clId="{0E8F59C3-302A-4CB7-8171-0ED76CEC5410}" dt="2022-04-30T00:47:18.036" v="195"/>
          <ac:spMkLst>
            <pc:docMk/>
            <pc:sldMk cId="3175013801" sldId="260"/>
            <ac:spMk id="19" creationId="{6C8B3753-7060-C1B8-5C91-92C3CC684FA7}"/>
          </ac:spMkLst>
        </pc:spChg>
        <pc:spChg chg="add mod">
          <ac:chgData name="Eubank, Gavin Scott - eubankgs" userId="85c05699-3879-41d9-9fda-42617f9b4485" providerId="ADAL" clId="{0E8F59C3-302A-4CB7-8171-0ED76CEC5410}" dt="2022-04-30T00:50:35.359" v="299" actId="1076"/>
          <ac:spMkLst>
            <pc:docMk/>
            <pc:sldMk cId="3175013801" sldId="260"/>
            <ac:spMk id="20" creationId="{EA185623-0F8D-0856-A859-9C02B3AA76ED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27" creationId="{0B39B053-5466-5CAD-62F7-672FFE7105F9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28" creationId="{DA7CB1B8-1435-8A31-48D4-B3CD5C16C329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29" creationId="{8EC13D9C-0D31-1FBB-542E-0E420267E431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30" creationId="{53917467-D37B-E15E-CF8F-2E8266884273}"/>
          </ac:spMkLst>
        </pc:spChg>
        <pc:spChg chg="add del mod">
          <ac:chgData name="Eubank, Gavin Scott - eubankgs" userId="85c05699-3879-41d9-9fda-42617f9b4485" providerId="ADAL" clId="{0E8F59C3-302A-4CB7-8171-0ED76CEC5410}" dt="2022-04-30T00:47:41.045" v="203" actId="478"/>
          <ac:spMkLst>
            <pc:docMk/>
            <pc:sldMk cId="3175013801" sldId="260"/>
            <ac:spMk id="33" creationId="{77FC5BE4-CCE8-B9B2-2BC0-E07747BA2992}"/>
          </ac:spMkLst>
        </pc:spChg>
        <pc:spChg chg="mod">
          <ac:chgData name="Eubank, Gavin Scott - eubankgs" userId="85c05699-3879-41d9-9fda-42617f9b4485" providerId="ADAL" clId="{0E8F59C3-302A-4CB7-8171-0ED76CEC5410}" dt="2022-04-30T00:48:29.074" v="216" actId="1076"/>
          <ac:spMkLst>
            <pc:docMk/>
            <pc:sldMk cId="3175013801" sldId="260"/>
            <ac:spMk id="36" creationId="{B80AFA02-88F5-4A59-1F00-E13B739A6348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37" creationId="{2B3F2ED8-5969-2A80-52EB-11637DAE6FE3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38" creationId="{B9D61CA6-ADDC-D421-0CCA-42D17A6967E7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39" creationId="{86575C6E-3461-9FC4-F86D-87159A13787E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40" creationId="{DEB62F9B-A4CB-6E33-DE90-D063A807F65C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41" creationId="{C6C327FF-F6AC-4A3B-A2E2-60D68D05736C}"/>
          </ac:spMkLst>
        </pc:spChg>
        <pc:spChg chg="add mod">
          <ac:chgData name="Eubank, Gavin Scott - eubankgs" userId="85c05699-3879-41d9-9fda-42617f9b4485" providerId="ADAL" clId="{0E8F59C3-302A-4CB7-8171-0ED76CEC5410}" dt="2022-04-30T00:50:35.359" v="299" actId="1076"/>
          <ac:spMkLst>
            <pc:docMk/>
            <pc:sldMk cId="3175013801" sldId="260"/>
            <ac:spMk id="48" creationId="{225C0B23-E335-B526-A044-6EC5256F4952}"/>
          </ac:spMkLst>
        </pc:spChg>
        <pc:grpChg chg="add del mod">
          <ac:chgData name="Eubank, Gavin Scott - eubankgs" userId="85c05699-3879-41d9-9fda-42617f9b4485" providerId="ADAL" clId="{0E8F59C3-302A-4CB7-8171-0ED76CEC5410}" dt="2022-04-30T00:47:18.036" v="195"/>
          <ac:grpSpMkLst>
            <pc:docMk/>
            <pc:sldMk cId="3175013801" sldId="260"/>
            <ac:grpSpMk id="7" creationId="{76FC873D-3209-471D-D688-9E6273803575}"/>
          </ac:grpSpMkLst>
        </pc:grpChg>
        <pc:grpChg chg="mod">
          <ac:chgData name="Eubank, Gavin Scott - eubankgs" userId="85c05699-3879-41d9-9fda-42617f9b4485" providerId="ADAL" clId="{0E8F59C3-302A-4CB7-8171-0ED76CEC5410}" dt="2022-04-30T00:47:15.951" v="194"/>
          <ac:grpSpMkLst>
            <pc:docMk/>
            <pc:sldMk cId="3175013801" sldId="260"/>
            <ac:grpSpMk id="8" creationId="{3B922BE7-B09A-4EE2-D021-102C9132EABF}"/>
          </ac:grpSpMkLst>
        </pc:grpChg>
        <pc:grpChg chg="add mod">
          <ac:chgData name="Eubank, Gavin Scott - eubankgs" userId="85c05699-3879-41d9-9fda-42617f9b4485" providerId="ADAL" clId="{0E8F59C3-302A-4CB7-8171-0ED76CEC5410}" dt="2022-04-30T00:50:35.359" v="299" actId="1076"/>
          <ac:grpSpMkLst>
            <pc:docMk/>
            <pc:sldMk cId="3175013801" sldId="260"/>
            <ac:grpSpMk id="21" creationId="{BC72F11B-ECAB-5A14-CE18-AB30034BB11B}"/>
          </ac:grpSpMkLst>
        </pc:grpChg>
        <pc:grpChg chg="mod">
          <ac:chgData name="Eubank, Gavin Scott - eubankgs" userId="85c05699-3879-41d9-9fda-42617f9b4485" providerId="ADAL" clId="{0E8F59C3-302A-4CB7-8171-0ED76CEC5410}" dt="2022-04-30T00:47:18.755" v="196"/>
          <ac:grpSpMkLst>
            <pc:docMk/>
            <pc:sldMk cId="3175013801" sldId="260"/>
            <ac:grpSpMk id="22" creationId="{9D843E7E-E143-26D0-ACD4-B9E5410E84ED}"/>
          </ac:grpSpMkLst>
        </pc:grpChg>
        <pc:grpChg chg="add mod">
          <ac:chgData name="Eubank, Gavin Scott - eubankgs" userId="85c05699-3879-41d9-9fda-42617f9b4485" providerId="ADAL" clId="{0E8F59C3-302A-4CB7-8171-0ED76CEC5410}" dt="2022-04-30T00:50:29.049" v="298" actId="1076"/>
          <ac:grpSpMkLst>
            <pc:docMk/>
            <pc:sldMk cId="3175013801" sldId="260"/>
            <ac:grpSpMk id="34" creationId="{CDF38ADA-D9B2-05A7-727C-5E67246A7C50}"/>
          </ac:grpSpMkLst>
        </pc:grpChg>
        <pc:grpChg chg="mod">
          <ac:chgData name="Eubank, Gavin Scott - eubankgs" userId="85c05699-3879-41d9-9fda-42617f9b4485" providerId="ADAL" clId="{0E8F59C3-302A-4CB7-8171-0ED76CEC5410}" dt="2022-04-30T00:47:58.597" v="207"/>
          <ac:grpSpMkLst>
            <pc:docMk/>
            <pc:sldMk cId="3175013801" sldId="260"/>
            <ac:grpSpMk id="35" creationId="{4D129FAA-CE90-7EF4-BDF4-219709899A79}"/>
          </ac:grpSpMkLst>
        </pc:grpChg>
        <pc:inkChg chg="add del">
          <ac:chgData name="Eubank, Gavin Scott - eubankgs" userId="85c05699-3879-41d9-9fda-42617f9b4485" providerId="ADAL" clId="{0E8F59C3-302A-4CB7-8171-0ED76CEC5410}" dt="2022-04-30T00:51:00.390" v="301" actId="9405"/>
          <ac:inkMkLst>
            <pc:docMk/>
            <pc:sldMk cId="3175013801" sldId="260"/>
            <ac:inkMk id="49" creationId="{944AA102-BA2B-2AD6-4D05-0B1303D2EF83}"/>
          </ac:inkMkLst>
        </pc:inkChg>
        <pc:inkChg chg="add del">
          <ac:chgData name="Eubank, Gavin Scott - eubankgs" userId="85c05699-3879-41d9-9fda-42617f9b4485" providerId="ADAL" clId="{0E8F59C3-302A-4CB7-8171-0ED76CEC5410}" dt="2022-04-30T00:51:02.613" v="303" actId="9405"/>
          <ac:inkMkLst>
            <pc:docMk/>
            <pc:sldMk cId="3175013801" sldId="260"/>
            <ac:inkMk id="50" creationId="{8409EEA6-87AB-1E94-93EF-45C6BAA266DD}"/>
          </ac:inkMkLst>
        </pc:inkChg>
        <pc:inkChg chg="add del">
          <ac:chgData name="Eubank, Gavin Scott - eubankgs" userId="85c05699-3879-41d9-9fda-42617f9b4485" providerId="ADAL" clId="{0E8F59C3-302A-4CB7-8171-0ED76CEC5410}" dt="2022-04-30T00:51:04.078" v="305" actId="9405"/>
          <ac:inkMkLst>
            <pc:docMk/>
            <pc:sldMk cId="3175013801" sldId="260"/>
            <ac:inkMk id="51" creationId="{028AA14E-21B9-4841-4019-81F32B6745B7}"/>
          </ac:inkMkLst>
        </pc:inkChg>
        <pc:inkChg chg="add">
          <ac:chgData name="Eubank, Gavin Scott - eubankgs" userId="85c05699-3879-41d9-9fda-42617f9b4485" providerId="ADAL" clId="{0E8F59C3-302A-4CB7-8171-0ED76CEC5410}" dt="2022-04-30T00:51:15.876" v="306" actId="9405"/>
          <ac:inkMkLst>
            <pc:docMk/>
            <pc:sldMk cId="3175013801" sldId="260"/>
            <ac:inkMk id="52" creationId="{57B985A6-E922-796D-FF33-0F3917BB11DC}"/>
          </ac:inkMkLst>
        </pc:inkChg>
        <pc:inkChg chg="add">
          <ac:chgData name="Eubank, Gavin Scott - eubankgs" userId="85c05699-3879-41d9-9fda-42617f9b4485" providerId="ADAL" clId="{0E8F59C3-302A-4CB7-8171-0ED76CEC5410}" dt="2022-04-30T01:20:21.250" v="607" actId="9405"/>
          <ac:inkMkLst>
            <pc:docMk/>
            <pc:sldMk cId="3175013801" sldId="260"/>
            <ac:inkMk id="53" creationId="{CAE71615-49FB-F101-8ED0-66D466044C97}"/>
          </ac:inkMkLst>
        </pc:inkChg>
        <pc:inkChg chg="add">
          <ac:chgData name="Eubank, Gavin Scott - eubankgs" userId="85c05699-3879-41d9-9fda-42617f9b4485" providerId="ADAL" clId="{0E8F59C3-302A-4CB7-8171-0ED76CEC5410}" dt="2022-04-30T01:20:21.684" v="608" actId="9405"/>
          <ac:inkMkLst>
            <pc:docMk/>
            <pc:sldMk cId="3175013801" sldId="260"/>
            <ac:inkMk id="54" creationId="{B711F1C2-B9D8-2FEE-A81E-275E676BE348}"/>
          </ac:inkMkLst>
        </pc:inkChg>
        <pc:inkChg chg="add">
          <ac:chgData name="Eubank, Gavin Scott - eubankgs" userId="85c05699-3879-41d9-9fda-42617f9b4485" providerId="ADAL" clId="{0E8F59C3-302A-4CB7-8171-0ED76CEC5410}" dt="2022-04-30T01:20:24.222" v="609" actId="9405"/>
          <ac:inkMkLst>
            <pc:docMk/>
            <pc:sldMk cId="3175013801" sldId="260"/>
            <ac:inkMk id="55" creationId="{EFE9E88B-66F6-6856-6345-750895E3F573}"/>
          </ac:inkMkLst>
        </pc:ink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9" creationId="{A4DA1A65-B83C-D3D7-6257-3F74B5CCB553}"/>
          </ac:cxnSpMkLst>
        </pc:cxn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10" creationId="{D04F20F9-D9BE-EE43-9724-6A1A7A27B6AA}"/>
          </ac:cxnSpMkLst>
        </pc:cxn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11" creationId="{DE4D9F41-50D6-B4AC-2149-55A11376FCEB}"/>
          </ac:cxnSpMkLst>
        </pc:cxn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12" creationId="{6BD06D8C-45A1-F62E-BDA6-56F7C6A9BEBF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18.036" v="195"/>
          <ac:cxnSpMkLst>
            <pc:docMk/>
            <pc:sldMk cId="3175013801" sldId="260"/>
            <ac:cxnSpMk id="17" creationId="{6C655EA4-311C-4569-ABB1-C1993A7DA362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18.036" v="195"/>
          <ac:cxnSpMkLst>
            <pc:docMk/>
            <pc:sldMk cId="3175013801" sldId="260"/>
            <ac:cxnSpMk id="18" creationId="{07465997-6C21-97C9-16D0-FCD6A4EAEF6B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3" creationId="{A62DCCB5-1536-0D30-42CC-2DF8A707E4FB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4" creationId="{D4003D1F-A709-1411-3E83-344DA396AF11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5" creationId="{3877DC54-879C-A292-DE28-5B726F323F7D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6" creationId="{9B91889F-94F6-E093-9348-CCED2F05231B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42.187" v="204" actId="478"/>
          <ac:cxnSpMkLst>
            <pc:docMk/>
            <pc:sldMk cId="3175013801" sldId="260"/>
            <ac:cxnSpMk id="31" creationId="{3F6603CE-A457-8A35-F7DA-57FCB1B1FB90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43.370" v="205" actId="478"/>
          <ac:cxnSpMkLst>
            <pc:docMk/>
            <pc:sldMk cId="3175013801" sldId="260"/>
            <ac:cxnSpMk id="32" creationId="{63A44C45-D479-171F-D385-76A11EF0E2D8}"/>
          </ac:cxnSpMkLst>
        </pc:cxnChg>
        <pc:cxnChg chg="add mod">
          <ac:chgData name="Eubank, Gavin Scott - eubankgs" userId="85c05699-3879-41d9-9fda-42617f9b4485" providerId="ADAL" clId="{0E8F59C3-302A-4CB7-8171-0ED76CEC5410}" dt="2022-04-30T00:50:29.049" v="298" actId="1076"/>
          <ac:cxnSpMkLst>
            <pc:docMk/>
            <pc:sldMk cId="3175013801" sldId="260"/>
            <ac:cxnSpMk id="42" creationId="{E1A19953-19F7-9B0E-36BC-6104F3BD0D19}"/>
          </ac:cxnSpMkLst>
        </pc:cxnChg>
        <pc:cxnChg chg="add mod">
          <ac:chgData name="Eubank, Gavin Scott - eubankgs" userId="85c05699-3879-41d9-9fda-42617f9b4485" providerId="ADAL" clId="{0E8F59C3-302A-4CB7-8171-0ED76CEC5410}" dt="2022-04-30T00:50:29.049" v="298" actId="1076"/>
          <ac:cxnSpMkLst>
            <pc:docMk/>
            <pc:sldMk cId="3175013801" sldId="260"/>
            <ac:cxnSpMk id="43" creationId="{8EA0C77C-4465-9FAF-C034-CC113AD3D1B0}"/>
          </ac:cxnSpMkLst>
        </pc:cxnChg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153378656" sldId="261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3834999474" sldId="262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65665440" sldId="263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3990036527" sldId="264"/>
        </pc:sldMkLst>
      </pc:sldChg>
      <pc:sldChg chg="addSp delSp modSp add mod">
        <pc:chgData name="Eubank, Gavin Scott - eubankgs" userId="85c05699-3879-41d9-9fda-42617f9b4485" providerId="ADAL" clId="{0E8F59C3-302A-4CB7-8171-0ED76CEC5410}" dt="2022-04-30T01:23:23.780" v="657" actId="1076"/>
        <pc:sldMkLst>
          <pc:docMk/>
          <pc:sldMk cId="718113807" sldId="265"/>
        </pc:sldMkLst>
        <pc:spChg chg="mod">
          <ac:chgData name="Eubank, Gavin Scott - eubankgs" userId="85c05699-3879-41d9-9fda-42617f9b4485" providerId="ADAL" clId="{0E8F59C3-302A-4CB7-8171-0ED76CEC5410}" dt="2022-04-30T01:23:23.780" v="657" actId="1076"/>
          <ac:spMkLst>
            <pc:docMk/>
            <pc:sldMk cId="718113807" sldId="265"/>
            <ac:spMk id="2" creationId="{75945223-524E-48B9-BD6D-0AC5864ACD6D}"/>
          </ac:spMkLst>
        </pc:spChg>
        <pc:spChg chg="mod">
          <ac:chgData name="Eubank, Gavin Scott - eubankgs" userId="85c05699-3879-41d9-9fda-42617f9b4485" providerId="ADAL" clId="{0E8F59C3-302A-4CB7-8171-0ED76CEC5410}" dt="2022-04-30T01:12:17.508" v="464" actId="14100"/>
          <ac:spMkLst>
            <pc:docMk/>
            <pc:sldMk cId="718113807" sldId="265"/>
            <ac:spMk id="4" creationId="{EEB0CD4D-D99B-EBE8-9E04-178085EB948C}"/>
          </ac:spMkLst>
        </pc:spChg>
        <pc:spChg chg="mod">
          <ac:chgData name="Eubank, Gavin Scott - eubankgs" userId="85c05699-3879-41d9-9fda-42617f9b4485" providerId="ADAL" clId="{0E8F59C3-302A-4CB7-8171-0ED76CEC5410}" dt="2022-04-30T01:12:20.425" v="465" actId="14100"/>
          <ac:spMkLst>
            <pc:docMk/>
            <pc:sldMk cId="718113807" sldId="265"/>
            <ac:spMk id="5" creationId="{AEDDF7BC-7A39-7FFF-38ED-2D883C89BB28}"/>
          </ac:spMkLst>
        </pc:spChg>
        <pc:spChg chg="mod">
          <ac:chgData name="Eubank, Gavin Scott - eubankgs" userId="85c05699-3879-41d9-9fda-42617f9b4485" providerId="ADAL" clId="{0E8F59C3-302A-4CB7-8171-0ED76CEC5410}" dt="2022-04-30T00:51:54.989" v="311" actId="6549"/>
          <ac:spMkLst>
            <pc:docMk/>
            <pc:sldMk cId="718113807" sldId="265"/>
            <ac:spMk id="20" creationId="{EA185623-0F8D-0856-A859-9C02B3AA76ED}"/>
          </ac:spMkLst>
        </pc:spChg>
        <pc:spChg chg="del mod topLvl">
          <ac:chgData name="Eubank, Gavin Scott - eubankgs" userId="85c05699-3879-41d9-9fda-42617f9b4485" providerId="ADAL" clId="{0E8F59C3-302A-4CB7-8171-0ED76CEC5410}" dt="2022-04-30T01:11:33.740" v="435" actId="478"/>
          <ac:spMkLst>
            <pc:docMk/>
            <pc:sldMk cId="718113807" sldId="265"/>
            <ac:spMk id="32" creationId="{96090847-353D-8589-240E-93A4B2012BB4}"/>
          </ac:spMkLst>
        </pc:spChg>
        <pc:spChg chg="mod topLvl">
          <ac:chgData name="Eubank, Gavin Scott - eubankgs" userId="85c05699-3879-41d9-9fda-42617f9b4485" providerId="ADAL" clId="{0E8F59C3-302A-4CB7-8171-0ED76CEC5410}" dt="2022-04-30T01:14:34.418" v="523" actId="20577"/>
          <ac:spMkLst>
            <pc:docMk/>
            <pc:sldMk cId="718113807" sldId="265"/>
            <ac:spMk id="33" creationId="{DC39E08B-F28D-2088-70F5-A99EF761BEED}"/>
          </ac:spMkLst>
        </pc:spChg>
        <pc:spChg chg="del mod topLvl">
          <ac:chgData name="Eubank, Gavin Scott - eubankgs" userId="85c05699-3879-41d9-9fda-42617f9b4485" providerId="ADAL" clId="{0E8F59C3-302A-4CB7-8171-0ED76CEC5410}" dt="2022-04-30T01:11:35.682" v="436" actId="478"/>
          <ac:spMkLst>
            <pc:docMk/>
            <pc:sldMk cId="718113807" sldId="265"/>
            <ac:spMk id="45" creationId="{464130DF-F145-8F8A-6170-0D51DDCD1639}"/>
          </ac:spMkLst>
        </pc:spChg>
        <pc:spChg chg="mod topLvl">
          <ac:chgData name="Eubank, Gavin Scott - eubankgs" userId="85c05699-3879-41d9-9fda-42617f9b4485" providerId="ADAL" clId="{0E8F59C3-302A-4CB7-8171-0ED76CEC5410}" dt="2022-04-30T01:12:28.225" v="469" actId="20577"/>
          <ac:spMkLst>
            <pc:docMk/>
            <pc:sldMk cId="718113807" sldId="265"/>
            <ac:spMk id="46" creationId="{1A6B1F15-68EC-833B-689C-6A70E13DEEC5}"/>
          </ac:spMkLst>
        </pc:spChg>
        <pc:spChg chg="add mod">
          <ac:chgData name="Eubank, Gavin Scott - eubankgs" userId="85c05699-3879-41d9-9fda-42617f9b4485" providerId="ADAL" clId="{0E8F59C3-302A-4CB7-8171-0ED76CEC5410}" dt="2022-04-30T01:13:08.878" v="521" actId="1076"/>
          <ac:spMkLst>
            <pc:docMk/>
            <pc:sldMk cId="718113807" sldId="265"/>
            <ac:spMk id="47" creationId="{0ACD8D54-5D14-08F7-6D93-6B4111A9196E}"/>
          </ac:spMkLst>
        </pc:spChg>
        <pc:spChg chg="del">
          <ac:chgData name="Eubank, Gavin Scott - eubankgs" userId="85c05699-3879-41d9-9fda-42617f9b4485" providerId="ADAL" clId="{0E8F59C3-302A-4CB7-8171-0ED76CEC5410}" dt="2022-04-30T00:51:53.689" v="310" actId="478"/>
          <ac:spMkLst>
            <pc:docMk/>
            <pc:sldMk cId="718113807" sldId="265"/>
            <ac:spMk id="48" creationId="{225C0B23-E335-B526-A044-6EC5256F4952}"/>
          </ac:spMkLst>
        </pc:spChg>
        <pc:grpChg chg="del">
          <ac:chgData name="Eubank, Gavin Scott - eubankgs" userId="85c05699-3879-41d9-9fda-42617f9b4485" providerId="ADAL" clId="{0E8F59C3-302A-4CB7-8171-0ED76CEC5410}" dt="2022-04-30T00:51:53.689" v="310" actId="478"/>
          <ac:grpSpMkLst>
            <pc:docMk/>
            <pc:sldMk cId="718113807" sldId="265"/>
            <ac:grpSpMk id="21" creationId="{BC72F11B-ECAB-5A14-CE18-AB30034BB11B}"/>
          </ac:grpSpMkLst>
        </pc:grpChg>
        <pc:grpChg chg="add del mod">
          <ac:chgData name="Eubank, Gavin Scott - eubankgs" userId="85c05699-3879-41d9-9fda-42617f9b4485" providerId="ADAL" clId="{0E8F59C3-302A-4CB7-8171-0ED76CEC5410}" dt="2022-04-30T01:11:33.740" v="435" actId="478"/>
          <ac:grpSpMkLst>
            <pc:docMk/>
            <pc:sldMk cId="718113807" sldId="265"/>
            <ac:grpSpMk id="31" creationId="{F7A1BB7B-5D02-1681-1840-D575F17094E6}"/>
          </ac:grpSpMkLst>
        </pc:grpChg>
        <pc:grpChg chg="del">
          <ac:chgData name="Eubank, Gavin Scott - eubankgs" userId="85c05699-3879-41d9-9fda-42617f9b4485" providerId="ADAL" clId="{0E8F59C3-302A-4CB7-8171-0ED76CEC5410}" dt="2022-04-30T00:51:53.689" v="310" actId="478"/>
          <ac:grpSpMkLst>
            <pc:docMk/>
            <pc:sldMk cId="718113807" sldId="265"/>
            <ac:grpSpMk id="34" creationId="{CDF38ADA-D9B2-05A7-727C-5E67246A7C50}"/>
          </ac:grpSpMkLst>
        </pc:grpChg>
        <pc:grpChg chg="add del mod">
          <ac:chgData name="Eubank, Gavin Scott - eubankgs" userId="85c05699-3879-41d9-9fda-42617f9b4485" providerId="ADAL" clId="{0E8F59C3-302A-4CB7-8171-0ED76CEC5410}" dt="2022-04-30T01:11:35.682" v="436" actId="478"/>
          <ac:grpSpMkLst>
            <pc:docMk/>
            <pc:sldMk cId="718113807" sldId="265"/>
            <ac:grpSpMk id="44" creationId="{F63DDA03-5477-585A-2B5B-4CDBF0CB51E6}"/>
          </ac:grpSpMkLst>
        </pc:grpChg>
        <pc:inkChg chg="del">
          <ac:chgData name="Eubank, Gavin Scott - eubankgs" userId="85c05699-3879-41d9-9fda-42617f9b4485" providerId="ADAL" clId="{0E8F59C3-302A-4CB7-8171-0ED76CEC5410}" dt="2022-04-30T00:51:53.689" v="310" actId="478"/>
          <ac:inkMkLst>
            <pc:docMk/>
            <pc:sldMk cId="718113807" sldId="265"/>
            <ac:inkMk id="52" creationId="{57B985A6-E922-796D-FF33-0F3917BB11DC}"/>
          </ac:inkMkLst>
        </pc:ink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3" creationId="{A62DCCB5-1536-0D30-42CC-2DF8A707E4FB}"/>
          </ac:cxnSpMkLst>
        </pc:cxn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4" creationId="{D4003D1F-A709-1411-3E83-344DA396AF11}"/>
          </ac:cxnSpMkLst>
        </pc:cxn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5" creationId="{3877DC54-879C-A292-DE28-5B726F323F7D}"/>
          </ac:cxnSpMkLst>
        </pc:cxn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6" creationId="{9B91889F-94F6-E093-9348-CCED2F05231B}"/>
          </ac:cxnSpMkLst>
        </pc:cxnChg>
        <pc:cxnChg chg="del 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42" creationId="{E1A19953-19F7-9B0E-36BC-6104F3BD0D19}"/>
          </ac:cxnSpMkLst>
        </pc:cxnChg>
        <pc:cxnChg chg="del 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43" creationId="{8EA0C77C-4465-9FAF-C034-CC113AD3D1B0}"/>
          </ac:cxnSpMkLst>
        </pc:cxnChg>
      </pc:sldChg>
      <pc:sldChg chg="addSp delSp modSp add mod ord">
        <pc:chgData name="Eubank, Gavin Scott - eubankgs" userId="85c05699-3879-41d9-9fda-42617f9b4485" providerId="ADAL" clId="{0E8F59C3-302A-4CB7-8171-0ED76CEC5410}" dt="2022-04-30T01:25:02.067" v="678" actId="1076"/>
        <pc:sldMkLst>
          <pc:docMk/>
          <pc:sldMk cId="3438745225" sldId="266"/>
        </pc:sldMkLst>
        <pc:spChg chg="add del mod">
          <ac:chgData name="Eubank, Gavin Scott - eubankgs" userId="85c05699-3879-41d9-9fda-42617f9b4485" providerId="ADAL" clId="{0E8F59C3-302A-4CB7-8171-0ED76CEC5410}" dt="2022-04-30T01:19:20.454" v="588" actId="478"/>
          <ac:spMkLst>
            <pc:docMk/>
            <pc:sldMk cId="3438745225" sldId="266"/>
            <ac:spMk id="4" creationId="{C67480DA-64EC-9531-94B8-5F6B3315DE1C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29" creationId="{9DE3B61A-CFB0-837B-713D-AD56FF168A02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0" creationId="{7B95BCF0-9074-CDFA-6A4B-FC1F50F14286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2" creationId="{CB3F57D2-03C3-8B4A-6F08-E8B26007186E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3" creationId="{8AF9664B-A1A8-724E-6B05-32873D2784B5}"/>
          </ac:spMkLst>
        </pc:spChg>
        <pc:spChg chg="del">
          <ac:chgData name="Eubank, Gavin Scott - eubankgs" userId="85c05699-3879-41d9-9fda-42617f9b4485" providerId="ADAL" clId="{0E8F59C3-302A-4CB7-8171-0ED76CEC5410}" dt="2022-04-30T01:19:14.741" v="586" actId="478"/>
          <ac:spMkLst>
            <pc:docMk/>
            <pc:sldMk cId="3438745225" sldId="266"/>
            <ac:spMk id="34" creationId="{4457CAC1-F202-46CC-8899-D651232B4A0B}"/>
          </ac:spMkLst>
        </pc:spChg>
        <pc:spChg chg="mod topLvl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7" creationId="{840ECC40-BC9B-44D0-8D28-7703975AF75C}"/>
          </ac:spMkLst>
        </pc:spChg>
        <pc:spChg chg="del">
          <ac:chgData name="Eubank, Gavin Scott - eubankgs" userId="85c05699-3879-41d9-9fda-42617f9b4485" providerId="ADAL" clId="{0E8F59C3-302A-4CB7-8171-0ED76CEC5410}" dt="2022-04-30T01:19:01.100" v="579" actId="478"/>
          <ac:spMkLst>
            <pc:docMk/>
            <pc:sldMk cId="3438745225" sldId="266"/>
            <ac:spMk id="38" creationId="{5E639B1B-FD63-4FAA-999B-76EA1C74EB86}"/>
          </ac:spMkLst>
        </pc:spChg>
        <pc:spChg chg="del">
          <ac:chgData name="Eubank, Gavin Scott - eubankgs" userId="85c05699-3879-41d9-9fda-42617f9b4485" providerId="ADAL" clId="{0E8F59C3-302A-4CB7-8171-0ED76CEC5410}" dt="2022-04-30T01:19:09.575" v="584" actId="478"/>
          <ac:spMkLst>
            <pc:docMk/>
            <pc:sldMk cId="3438745225" sldId="266"/>
            <ac:spMk id="39" creationId="{0615CD48-1046-4A9C-B556-1373D9CDF6B5}"/>
          </ac:spMkLst>
        </pc:spChg>
        <pc:spChg chg="del">
          <ac:chgData name="Eubank, Gavin Scott - eubankgs" userId="85c05699-3879-41d9-9fda-42617f9b4485" providerId="ADAL" clId="{0E8F59C3-302A-4CB7-8171-0ED76CEC5410}" dt="2022-04-30T01:19:05.796" v="582" actId="478"/>
          <ac:spMkLst>
            <pc:docMk/>
            <pc:sldMk cId="3438745225" sldId="266"/>
            <ac:spMk id="40" creationId="{5D0A987D-991A-4253-A62A-9C736E3C3882}"/>
          </ac:spMkLst>
        </pc:spChg>
        <pc:spChg chg="del">
          <ac:chgData name="Eubank, Gavin Scott - eubankgs" userId="85c05699-3879-41d9-9fda-42617f9b4485" providerId="ADAL" clId="{0E8F59C3-302A-4CB7-8171-0ED76CEC5410}" dt="2022-04-30T01:18:49.409" v="573" actId="478"/>
          <ac:spMkLst>
            <pc:docMk/>
            <pc:sldMk cId="3438745225" sldId="266"/>
            <ac:spMk id="41" creationId="{B03141C3-0118-4F6B-AF07-FA85B79E6370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43" creationId="{1A8E49E4-A191-5732-E7DD-2905C2BE491F}"/>
          </ac:spMkLst>
        </pc:spChg>
        <pc:spChg chg="del">
          <ac:chgData name="Eubank, Gavin Scott - eubankgs" userId="85c05699-3879-41d9-9fda-42617f9b4485" providerId="ADAL" clId="{0E8F59C3-302A-4CB7-8171-0ED76CEC5410}" dt="2022-04-30T01:18:51.955" v="574" actId="478"/>
          <ac:spMkLst>
            <pc:docMk/>
            <pc:sldMk cId="3438745225" sldId="266"/>
            <ac:spMk id="44" creationId="{3D548C4F-C0D6-41ED-8E6C-0842DA7564B6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45" creationId="{478CA891-6E8A-946D-78F4-913673C9C464}"/>
          </ac:spMkLst>
        </pc:spChg>
        <pc:spChg chg="del topLvl">
          <ac:chgData name="Eubank, Gavin Scott - eubankgs" userId="85c05699-3879-41d9-9fda-42617f9b4485" providerId="ADAL" clId="{0E8F59C3-302A-4CB7-8171-0ED76CEC5410}" dt="2022-04-30T01:19:12.187" v="585" actId="478"/>
          <ac:spMkLst>
            <pc:docMk/>
            <pc:sldMk cId="3438745225" sldId="266"/>
            <ac:spMk id="54" creationId="{62DE3B12-E622-410B-AA8E-BDB6D352AACA}"/>
          </ac:spMkLst>
        </pc:spChg>
        <pc:spChg chg="del mod">
          <ac:chgData name="Eubank, Gavin Scott - eubankgs" userId="85c05699-3879-41d9-9fda-42617f9b4485" providerId="ADAL" clId="{0E8F59C3-302A-4CB7-8171-0ED76CEC5410}" dt="2022-04-30T01:18:41.360" v="570" actId="478"/>
          <ac:spMkLst>
            <pc:docMk/>
            <pc:sldMk cId="3438745225" sldId="266"/>
            <ac:spMk id="70" creationId="{01537E7E-5393-48CC-93CE-167DE0E00E97}"/>
          </ac:spMkLst>
        </pc:spChg>
        <pc:spChg chg="del">
          <ac:chgData name="Eubank, Gavin Scott - eubankgs" userId="85c05699-3879-41d9-9fda-42617f9b4485" providerId="ADAL" clId="{0E8F59C3-302A-4CB7-8171-0ED76CEC5410}" dt="2022-04-30T01:18:49.409" v="573" actId="478"/>
          <ac:spMkLst>
            <pc:docMk/>
            <pc:sldMk cId="3438745225" sldId="266"/>
            <ac:spMk id="71" creationId="{D2F8EE60-0174-4F8A-88DB-7205946ACD15}"/>
          </ac:spMkLst>
        </pc:spChg>
        <pc:spChg chg="add mod">
          <ac:chgData name="Eubank, Gavin Scott - eubankgs" userId="85c05699-3879-41d9-9fda-42617f9b4485" providerId="ADAL" clId="{0E8F59C3-302A-4CB7-8171-0ED76CEC5410}" dt="2022-04-30T01:24:48.594" v="674" actId="1076"/>
          <ac:spMkLst>
            <pc:docMk/>
            <pc:sldMk cId="3438745225" sldId="266"/>
            <ac:spMk id="74" creationId="{36BBB197-B885-759A-44A2-8BA46AE040BF}"/>
          </ac:spMkLst>
        </pc:spChg>
        <pc:spChg chg="add mod">
          <ac:chgData name="Eubank, Gavin Scott - eubankgs" userId="85c05699-3879-41d9-9fda-42617f9b4485" providerId="ADAL" clId="{0E8F59C3-302A-4CB7-8171-0ED76CEC5410}" dt="2022-04-30T01:24:50.392" v="676" actId="571"/>
          <ac:spMkLst>
            <pc:docMk/>
            <pc:sldMk cId="3438745225" sldId="266"/>
            <ac:spMk id="78" creationId="{F0287CE2-176B-78D6-7E27-FB0DC8444A6D}"/>
          </ac:spMkLst>
        </pc:spChg>
        <pc:grpChg chg="del">
          <ac:chgData name="Eubank, Gavin Scott - eubankgs" userId="85c05699-3879-41d9-9fda-42617f9b4485" providerId="ADAL" clId="{0E8F59C3-302A-4CB7-8171-0ED76CEC5410}" dt="2022-04-30T01:19:09.575" v="584" actId="478"/>
          <ac:grpSpMkLst>
            <pc:docMk/>
            <pc:sldMk cId="3438745225" sldId="266"/>
            <ac:grpSpMk id="36" creationId="{097BBBF0-B4CD-42AE-AA9C-E539EE3D6694}"/>
          </ac:grpSpMkLst>
        </pc:grpChg>
        <pc:grpChg chg="del">
          <ac:chgData name="Eubank, Gavin Scott - eubankgs" userId="85c05699-3879-41d9-9fda-42617f9b4485" providerId="ADAL" clId="{0E8F59C3-302A-4CB7-8171-0ED76CEC5410}" dt="2022-04-30T01:18:49.409" v="573" actId="478"/>
          <ac:grpSpMkLst>
            <pc:docMk/>
            <pc:sldMk cId="3438745225" sldId="266"/>
            <ac:grpSpMk id="42" creationId="{B8FC6F31-CA8F-4C14-B22C-855486E20529}"/>
          </ac:grpSpMkLst>
        </pc:grpChg>
        <pc:grpChg chg="add del mod">
          <ac:chgData name="Eubank, Gavin Scott - eubankgs" userId="85c05699-3879-41d9-9fda-42617f9b4485" providerId="ADAL" clId="{0E8F59C3-302A-4CB7-8171-0ED76CEC5410}" dt="2022-04-30T01:19:12.187" v="585" actId="478"/>
          <ac:grpSpMkLst>
            <pc:docMk/>
            <pc:sldMk cId="3438745225" sldId="266"/>
            <ac:grpSpMk id="72" creationId="{CD3CCCFC-6290-4C60-ADF6-C0D9740AAB3C}"/>
          </ac:grpSpMkLst>
        </pc:grpChg>
        <pc:inkChg chg="add mod">
          <ac:chgData name="Eubank, Gavin Scott - eubankgs" userId="85c05699-3879-41d9-9fda-42617f9b4485" providerId="ADAL" clId="{0E8F59C3-302A-4CB7-8171-0ED76CEC5410}" dt="2022-04-30T01:25:02.067" v="678" actId="1076"/>
          <ac:inkMkLst>
            <pc:docMk/>
            <pc:sldMk cId="3438745225" sldId="266"/>
            <ac:inkMk id="75" creationId="{44318C4D-9AA1-2476-200B-6C20786A97A2}"/>
          </ac:inkMkLst>
        </pc:inkChg>
        <pc:inkChg chg="add">
          <ac:chgData name="Eubank, Gavin Scott - eubankgs" userId="85c05699-3879-41d9-9fda-42617f9b4485" providerId="ADAL" clId="{0E8F59C3-302A-4CB7-8171-0ED76CEC5410}" dt="2022-04-30T01:23:54.086" v="668" actId="9405"/>
          <ac:inkMkLst>
            <pc:docMk/>
            <pc:sldMk cId="3438745225" sldId="266"/>
            <ac:inkMk id="76" creationId="{52EDBCD1-9E37-CCB4-E118-F7EDEFDAF44E}"/>
          </ac:inkMkLst>
        </pc:inkChg>
        <pc:inkChg chg="add mod">
          <ac:chgData name="Eubank, Gavin Scott - eubankgs" userId="85c05699-3879-41d9-9fda-42617f9b4485" providerId="ADAL" clId="{0E8F59C3-302A-4CB7-8171-0ED76CEC5410}" dt="2022-04-30T01:25:02.067" v="678" actId="1076"/>
          <ac:inkMkLst>
            <pc:docMk/>
            <pc:sldMk cId="3438745225" sldId="266"/>
            <ac:inkMk id="77" creationId="{924118C9-5D4A-17AE-972C-49499809FE60}"/>
          </ac:inkMkLst>
        </pc:inkChg>
        <pc:cxnChg chg="add del mod">
          <ac:chgData name="Eubank, Gavin Scott - eubankgs" userId="85c05699-3879-41d9-9fda-42617f9b4485" providerId="ADAL" clId="{0E8F59C3-302A-4CB7-8171-0ED76CEC5410}" dt="2022-04-30T01:21:54.342" v="624" actId="478"/>
          <ac:cxnSpMkLst>
            <pc:docMk/>
            <pc:sldMk cId="3438745225" sldId="266"/>
            <ac:cxnSpMk id="10" creationId="{3FFC8551-2478-DF96-6FF3-C65EA3801841}"/>
          </ac:cxnSpMkLst>
        </pc:cxnChg>
        <pc:cxnChg chg="add del mod">
          <ac:chgData name="Eubank, Gavin Scott - eubankgs" userId="85c05699-3879-41d9-9fda-42617f9b4485" providerId="ADAL" clId="{0E8F59C3-302A-4CB7-8171-0ED76CEC5410}" dt="2022-04-30T01:21:38.563" v="623" actId="478"/>
          <ac:cxnSpMkLst>
            <pc:docMk/>
            <pc:sldMk cId="3438745225" sldId="266"/>
            <ac:cxnSpMk id="12" creationId="{11DA7A3F-27A4-9A68-0EE2-C6152BD10A4C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24" creationId="{226C8E1D-2E88-4500-9741-1E3D16312CD4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25" creationId="{5F60E8CC-5436-4422-B186-349911A589B6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28" creationId="{B2558A8A-8E8F-4443-A523-1806262B6238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31" creationId="{2CC09586-CC42-48C5-B981-58BE6CAD448C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46" creationId="{28FCD7D2-7EBE-9BF9-EB95-A2A19F249CA2}"/>
          </ac:cxnSpMkLst>
        </pc:cxnChg>
        <pc:cxnChg chg="del mod">
          <ac:chgData name="Eubank, Gavin Scott - eubankgs" userId="85c05699-3879-41d9-9fda-42617f9b4485" providerId="ADAL" clId="{0E8F59C3-302A-4CB7-8171-0ED76CEC5410}" dt="2022-04-30T01:18:46.940" v="572" actId="478"/>
          <ac:cxnSpMkLst>
            <pc:docMk/>
            <pc:sldMk cId="3438745225" sldId="266"/>
            <ac:cxnSpMk id="47" creationId="{2DE40938-A72F-4B06-8004-D06EDF753498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48" creationId="{D009CBCE-2B0F-17C7-8DB2-0EFC5598E505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49" creationId="{847C30EE-28A1-40EF-8545-5DC0BA6A0A8D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0" creationId="{C82F57C9-FC1B-E0AC-57ED-C0BCD6DEC9EB}"/>
          </ac:cxnSpMkLst>
        </pc:cxnChg>
        <pc:cxnChg chg="del mod">
          <ac:chgData name="Eubank, Gavin Scott - eubankgs" userId="85c05699-3879-41d9-9fda-42617f9b4485" providerId="ADAL" clId="{0E8F59C3-302A-4CB7-8171-0ED76CEC5410}" dt="2022-04-30T01:19:06.643" v="583" actId="478"/>
          <ac:cxnSpMkLst>
            <pc:docMk/>
            <pc:sldMk cId="3438745225" sldId="266"/>
            <ac:cxnSpMk id="51" creationId="{26E94EE9-B646-48B7-A0E2-2BACA374A6DA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2" creationId="{9F76A5F0-940C-D911-13C0-9F466ECD980A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5" creationId="{5B62D228-DF0D-F1AB-1066-377E6DA136E4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7" creationId="{E4D93035-066F-2F07-F3D7-58CD9E9A04B6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60" creationId="{C2ED5201-8830-CBD9-BEA9-90101DD775A0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63" creationId="{3E5CB3DA-49EE-03A2-6460-B213078EF4F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0:51:15.87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679 184,'0'3,"0"4,-3 1,-1 3,-4-2,-5 5,-8 3,-3-2,-3 3,-1-1,-5 5,4 3,0 2,2 1,2 7,6 1,0 4,-1 5,1-3,0-3,4-3,3-6,5-5,0-6,-2-4,1-1,-1 4,0 1,-4 7,0 8,2 2,3 1,3-3,0-4,0-1,1 1,1 4,-5 7,-4 4,-1 8,3-2,3-7,2-1,2-2,2 1,1 6,0-2,1-2,-1 3,-9 6,-3-2,1-1,-2-3,2-3,3-2,2-7,3 2,-4 0,-2-4,1 3,3 1,1 4,1 1,2-1,1-1,0 3,0 2,1 7,-1 3,0 0,0-2,1-6,-1-2,0-2,0 1,0 5,0 4,0-1,0-3,0-7,0 2,0 3,0 2,0-3,0-1,0 2,0-2,0 2,0 1,0 6,0-4,0-3,0 1,0 0,0 1,9 1,3-5,0-3,-2-6,-4-7,-1-4,-3 0,-1-2,-1 5,-1 0,1 0,-1-3,1-2,0 1,0-1,-1 6,1 4,0-1,0 0,0 2,0-3,0 0,0-2,0 0,0-1,0-3,0-3,0 2,0-1,0 3,0-1,0 2,0 3,0-1,0 1,0-2,0 2,3 3,1 1,0-1,-1 2,-1-3,0-3,-1-5,-1-2,0 2,3-5,1-1,0-1,-1-1,2 4,1 2,-1-1,4 0,5-1,-1 0,-2 2,-3 1,0 5,5 5,0-1,-1 5,-1 4,-2 2,-2-4,4 2,-1 2,-1-3,1-1,-2-5,5-2,-1-3,-2-4,-2-2,-3-3,-3-1,-1-1,3 3,-1 1,1-1,2 0,3-1,3-3,6 1,3 1,-2 3,-1 1,-1 0,0-1,3 2,2-3,0-6,2-4,1-5,1 0,1-1,4 5,0 3,-2 1,-3 0,1-2,-2-3,1 3,0 2,5 3,-1-2,2 2,-2-1,-3-1,-3-2,1 2,-1-1,-1-3,-2-3,-1-3,2-3,1-1,-1-1,2-1,1 0,-2 1,-1-1,2 1,-1 0,3 0,0 0,-2 0,8 0,2 0,0 0,2 0,6 0,3 0,-3 0,-6 0,-3 0,-4-3,-3-4,-1-8,6-6,3-4,5 0,3-5,-4 2,2 6,0-3,0 0,-5 5,-4 5,-5 5,0-1,4-3,4-8,5-6,2-2,-2 5,-3 6,-3 6,-5 3,-3-1,-7-1,0-2,4-1,13-11,4-4,4-6,2-4,-1 0,1-1,-1 5,2 1,-7 4,-7 1,-3 0,0-5,1-6,5-2,0-6,2-7,2-1,1 4,2 5,1 3,-4 4,-9 6,-3 2,-3 4,-3 1,-2 1,3-3,0 0,0 5,2 1,0 1,2-2,3-2,-3 0,-3 1,-3-1,-4 1,-6 2,0 2,1 4,1 3,-1 0,-3 0,1-4,2-1,2-1,2 3,5-1,-2-1,-3 0,-1 0,3-5,1-2,2 0,3 2,4 3,0 4,-1-1,2 0,-2 0,-5 0,-2 0,1-2,0-2,0 4,3 1,4-1,3-2,0 1,1-4,5-3,-2 0,4 1,-2 5,0 3,-7 2,1-3,1 2,3 0,1 1,4-4,4-5,2 0,-1 0,-2 1,-1 3,-6 3,-1 6,2-5,-1-2,-2 1,2-1,-4 1,3 2,2 0,-2-4,5-1,0-4,5 0,1-2,3 0,-4 5,-6 3,-7 1,-2-1,0-2,-5 0,0-3,8-3,2 0,4 1,2-1,1-2,-4 0,-2 0,-7 1,1-1,-1 2,-2 2,-3 2,4-4,1-1,5-5,0-2,0-3,11-10,0-2,-1-6,2-3,-7 0,-9 7,-5 5,-2 5,-6 4,2 1,3-7,1-4,1-2,2-6,3-5,-4 1,-5 5,0 3,-3 6,-4 9,-5 3,-3 6,1-3,0 1,-2 3,0-7,-2 0,0 2,-1 0,0 0,0 2,0 3,-1 0,1 1,0-1,0 1,-3-1,-1-5,0-7,-3-3,-2 2,-4 3,1 4,0 1,-3 0,3 2,0 1,-2-2,-1 5,2 3,3 3,4 2,-1 0,-2 1,0-1,-1 4,-2 0,-5 0,-3 3,2-1,-2-1,-1-5,0 2,-3-1,-3-3,0-1,1 2,-1-1,1 0,2-1,1 1,-1 4,1 1,0 0,2 3,4 0,-1 3,-4-5,-5-1,0 0,-11-2,0-3,4 4,5 0,4 3,0 4,-5-3,-7-2,-13-8,0-1,4 4,2 2,1 1,3 0,0 2,-1-2,-3 2,-6-4,1 2,4 3,3 1,5 3,3 2,4 3,-2 2,2 1,-5-5,2-2,-4 1,-7 1,-6 2,-4 2,-1 0,1 2,8 0,-1-3,4-1,6 1,7 0,-4 1,-3 1,-7 0,-6 1,0 0,2 0,-10 0,-3 0,-2 0,1 1,2-1,-2 0,1 0,1 0,5 0,2 0,-6 0,-1 0,-3 0,2 0,3 0,-1 0,-1 0,2 0,4 0,4 0,3 0,-1 0,-1 0,-6 0,2 0,-4 0,-1 0,1 0,-4 0,0 0,1 0,5 0,2 0,6 0,6 0,7 0,5 0,6 0,-1 0,1 0,-4 0,-5 0,1 0,-4 0,-6 0,-4 0,-2 0,5 0,3 0,5 0,2 0,0 0,3 0,0 0,1 0,0 0,2 0,1 0,2 0,0 0,-1 0,-1 0,-1 0,-1 0,1 0,-2 0,1 0,-2 3,-1 7,1 2,-1-1,-4 0,-10-1,-2 4,-1-1,2 1,3-2,1 0,6 1,5-2,1-2,3 0,-1-2,-1-1,-3 4,-2 0,-8 2,-6-1,2-3,5-2,6-3,7 2,3 3,7-1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24575,'2'-3'0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1:23:47.88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6482 270,'-13'0,"-12"0,-6 0,-6 0,-4 3,-3 7,-12 14,-4 6,-6 7,-4 1,1 2,2 4,2 0,1-1,4-4,-1-4,-2-1,3 0,1-3,-6-1,-1 1,-4 7,1 0,-4 3,-3 3,0 1,3-2,3-4,8-4,0 5,4-1,-1-5,4-1,0-1,2-2,-2 2,6-1,5-6,-3 0,2-3,-5 2,4 0,0 1,2 1,2 0,0 0,-9-1,-5 3,-1 4,-4-1,-1 4,2 4,-5 3,-6 2,-6 3,0 3,5 0,5-4,2-3,6-3,4 1,2 0,1-5,6-2,5-3,1 4,3-3,5-1,6-2,-3-5,-2-1,-2-3,2-1,6-2,0 4,0 3,0 1,-1 0,-9 1,2-1,0 2,-3 2,-4 2,0-1,3 4,0-1,0-1,-1 1,-2 1,-5 4,-2 1,-2 1,2-2,-1 0,9-3,3-3,7 1,-6 5,-2 4,-4 0,-1-1,-9-4,-4 3,-3 2,3-1,2-1,0 2,-2 2,1 1,5-2,-3 4,3 0,-1 2,0 6,2 2,4 2,2 0,0 0,0 2,-1-1,-2 5,2-5,1-1,7 1,3 0,1 5,3-2,-6 6,3 0,6 4,8 2,3 0,-4 6,-3 10,2 1,-4 5,-2 0,4-8,5 1,5 2,5 13,3 13,3 11,0 7,1 6,0-4,0 0,0-3,-1-12,1-9,-1-8,0-11,0-5,0-7,3-1,4-4,7 2,4 1,2-4,1 1,0-5,-1-1,5 1,2 4,2-2,-1 1,5 9,7 6,11 8,14 3,5 1,9 0,0-10,5-1,-2-8,-4-9,-5-11,-1-4,-2-7,-2-6,0-4,1-1,-3-5,-6-2,-1-4,-5-2,1 4,4 3,0 0,5 1,14 9,2 3,9 8,-2 7,6 5,12 8,8 13,8 3,-9-2,-5-1,-5-4,-2-2,-6-5,0-4,-1-9,-5-13,-10-12,-8-7,-5-6,1-2,-2-2,4 3,-1 1,-2 2,-1-2,5 1,-4-1,6 3,-4-1,-1-4,11-2,0 2,5 2,2 0,4 4,3 8,-6-2,-4-4,-8-6,0-4,-1-3,3-2,10 5,8 1,4-1,1 6,-5-1,4 5,1 0,-8-7,-13-7,-13-7,-9-3,-5-3,6-3,10 7,3 2,3 1,-3-1,0 0,3 1,11 1,3-2,6-3,1-1,-1 5,-3 0,3 0,3-2,8 0,3 1,3-1,4-4,1-2,-7 3,-6 4,1 2,-5-1,-4-3,-5-4,-2-2,2-3,4-1,-1-1,2-1,10 0,12 1,13-1,9 1,6 0,-3 0,-1 0,-3-6,3-8,-1-17,0-16,5-14,4-9,12-9,18-8,21-14,23-14,13-12,7-9,-5-5,-3-10,-7-2,-15-1,-15 5,-12 4,-9 1,-7 5,-14 5,-18 6,-13 10,-14 7,-5 1,-7-3,-1 1,-1 4,1 7,-1 7,2-3,-3-3,-9 7,-6 7,-8 8,-4 3,-7 2,-1-2,-5-3,-3-4,-3 0,-1-7,0-4,-4 1,-7 8,-6 6,-6 1,-6-2,-4-5,3-8,-3 7,-2 9,-5 1,-2 5,-3-4,-1 1,-2-2,1 3,-1 4,0 5,1 1,-1 1,1 6,0 6,0-1,0 1,0 1,0-1,-3-7,-1 3,-6-3,-4 4,-6-6,-3 2,0-3,-14-9,-11-2,-2-1,-6-4,-5-4,-10-11,-15-16,-17-16,-9-7,-7-4,-1 0,4-2,4 1,8 8,11 10,8 12,4 10,0 1,-5 2,-2 2,-5-3,-1-1,2 3,3 5,0 1,1 4,-4-1,0-4,-1-1,-2 1,-13-5,-8-5,-4-2,4-2,0-2,1-1,6 7,6 6,14 13,10 9,10 5,13 10,7 7,-3 2,-2-3,2-1,0 3,1-5,-4-2,-7-5,3 4,10 5,2 4,2 7,-1 3,3 4,1 4,1 3,-7 0,-2-6,4 1,5 0,-1 2,-2-2,-5-2,-1-2,2 4,0-2,-4 0,1-1,6 2,-1 0,3 4,7 1,-3-3,-4-2,-10-9,1-1,-2-4,-5 4,1 0,3 5,-3-4,0-3,7 4,3 0,0 2,-1-1,0 0,4 7,-2-3,-3 3,-4-1,-2 1,4 6,10 7,7-1,8 3,1 3,4 4,-6 0,1 0,-2 2,-2 1,-8-5,-1 0,1-3,4 1,-4-4,1 0,4 3,-1 0,3 2,3 2,0 3,-6-5,-1 0,-3-2,-8 1,-1 3,1-8,3 0,-1 1,2 4,-2 1,-1 1,3 3,4 1,4 3,3 0,1 1,2 0,-3 1,-2-1,-4 0,1 1,-6-7,2-2,-1 0,3-1,0 0,-4 3,4 1,4 2,6 2,1 0,3 1,0 1,0-1,-1 0,1 1,-2-1,1 0,-1 0,-3 0,-7 3,-8 1,-1 0,0-1,3 0,2 1,-1 1,-6-1,-3-1,0 2,0 3,3 3,0 0,-4 2,7 0,9-1,6-3,3-3,0 4,1 0,2 2,-1-2,4 0,0 3,-1 1,2 2,0 0,1-1,1-5,3-3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1:23:54.08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1:23:54.839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3BF-EDA9-41A5-AE98-B12AEB6C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6568-B375-4C70-9ECC-37DA354A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87CD-42A5-4095-BD1A-D1831A6F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69AF-B853-4E12-94EF-22F44F1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C024-3861-4536-9C4A-FA243FB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1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5FB-A87E-4D8B-B9FC-CA97C0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6FE-7161-47C0-87A4-53B24895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5EF-787D-45F6-A425-CB57669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AE2-994A-473F-A892-F1FD21D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E1D2-940D-4E3F-97BA-2CA4393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FBE-29D7-4020-BF22-BA1A817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5A8E-FF37-490F-9C04-F692068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991-9C62-41EB-AA52-82FA39E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E0A-0F40-415E-A00A-9AD1AB5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CDD-F178-4069-AC51-3AF5529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52-E7EC-4E70-B9FC-3B2F85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CB7-9C00-4CD6-ADA6-63845F07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7385-E9B5-476A-902D-30F89D2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75D-571B-4F97-947F-B08BE5A4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BEDE-3E6D-4AEA-8B5D-F1DA89C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C8-A041-4A28-8949-2D5E37E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8D8-E2E2-41F4-8752-A3C07E4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773-B427-4922-B2F5-F930283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525-4AC0-4DF6-BF65-1BE3E41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894E-5A33-45A5-A572-777A2AC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E99-9A5F-48E7-947A-8432477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D15-EA9A-4374-ABFC-6CE78F67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DD0A-AAC1-43F3-8E73-0805F18D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2B81-D8B0-4CB5-B0C5-4866EED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9427-F414-40A5-A81D-FB1A461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EC3-70AA-48CF-A77F-BBAEC1B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995-0BD9-4718-A3DB-FFE9815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BCA-769E-4870-AC9F-582E579B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1F80-D4F2-4B6D-8CCE-C76F727B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EC87-AFE5-4954-A002-56F8874C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33D7-C704-4D36-9504-81FFD582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6443-8D38-4A34-BD1C-1C566BD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5D-E9BA-44C7-A214-986AA9D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4DC-9C07-439D-9AD3-E3A020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5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37B-8E12-48AA-A5C2-019E8AE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B7BB3-9A6D-4A5E-8DFF-EBD0034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8536-992D-41F9-88CF-91B3E94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2CCA-8739-4284-87DC-DA6A814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87F6-30D6-480B-8698-571011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09E5-DCFD-4D3F-8B50-000CE1A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793-82E1-4BE0-A980-16840D2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4F3-B10F-4741-8B1B-D3CD6AB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7B3D-B3F6-4AD1-B86F-086957F8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7781-C2A4-4FA2-9876-78D52597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0E0-B89D-458A-AB16-A815368B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8EF5-F823-4373-B086-28A6B80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0CC5-6259-41B0-8BF4-75D073A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A35-69A1-4737-B27A-D04FB6C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068EA-5670-4DB6-950F-C0364B8E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E51C-4843-4645-A5F2-8B73E886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EC90-B7E2-49EE-ABAE-8B5B767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089E-7A49-48F0-9657-8715BC9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B240-3FE2-4CC4-9507-1255B12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55D8-322A-47EC-A153-02EA4F7A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E70-D5A0-43BF-9CB7-D0DF1C36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10A9-3B39-4FD3-A3F4-FD120BA6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9EF6-08F3-48FF-8372-60C4ABEF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91-F4D8-4854-9DB0-DA80D005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42"/>
            <a:ext cx="10515600" cy="1325563"/>
          </a:xfrm>
        </p:spPr>
        <p:txBody>
          <a:bodyPr/>
          <a:lstStyle/>
          <a:p>
            <a:r>
              <a:rPr lang="en-US" dirty="0"/>
              <a:t>Approximation Solution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B0CD4D-D99B-EBE8-9E04-178085EB948C}"/>
              </a:ext>
            </a:extLst>
          </p:cNvPr>
          <p:cNvSpPr/>
          <p:nvPr/>
        </p:nvSpPr>
        <p:spPr>
          <a:xfrm>
            <a:off x="628650" y="1494692"/>
            <a:ext cx="5467350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DF7BC-7A39-7FFF-38ED-2D883C89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Our approximation works by first finding the complement of the input graph first.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Then, we find the independent set of the complement.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works for a lot of graphs.</a:t>
            </a:r>
            <a:endParaRPr lang="hu-H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185623-0F8D-0856-A859-9C02B3AA76ED}"/>
              </a:ext>
            </a:extLst>
          </p:cNvPr>
          <p:cNvSpPr txBox="1">
            <a:spLocks/>
          </p:cNvSpPr>
          <p:nvPr/>
        </p:nvSpPr>
        <p:spPr>
          <a:xfrm>
            <a:off x="10003009" y="1494692"/>
            <a:ext cx="852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72F11B-ECAB-5A14-CE18-AB30034BB11B}"/>
              </a:ext>
            </a:extLst>
          </p:cNvPr>
          <p:cNvGrpSpPr/>
          <p:nvPr/>
        </p:nvGrpSpPr>
        <p:grpSpPr>
          <a:xfrm>
            <a:off x="9523164" y="2833600"/>
            <a:ext cx="1888881" cy="1748990"/>
            <a:chOff x="901217" y="1483566"/>
            <a:chExt cx="3072351" cy="28448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843E7E-E143-26D0-ACD4-B9E5410E84ED}"/>
                </a:ext>
              </a:extLst>
            </p:cNvPr>
            <p:cNvGrpSpPr/>
            <p:nvPr/>
          </p:nvGrpSpPr>
          <p:grpSpPr>
            <a:xfrm>
              <a:off x="901217" y="1483566"/>
              <a:ext cx="3072351" cy="2844812"/>
              <a:chOff x="901217" y="1483566"/>
              <a:chExt cx="3072351" cy="284481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39B053-5466-5CAD-62F7-672FFE7105F9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7CB1B8-1435-8A31-48D4-B3CD5C16C329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C13D9C-0D31-1FBB-542E-0E420267E431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917467-D37B-E15E-CF8F-2E8266884273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2DCCB5-1536-0D30-42CC-2DF8A707E4FB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815617" y="1940766"/>
              <a:ext cx="12435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003D1F-A709-1411-3E83-344DA396AF11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>
              <a:off x="3516368" y="2397966"/>
              <a:ext cx="0" cy="1011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77DC54-879C-A292-DE28-5B726F323F7D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1358417" y="2397966"/>
              <a:ext cx="0" cy="1016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91889F-94F6-E093-9348-CCED2F05231B}"/>
                </a:ext>
              </a:extLst>
            </p:cNvPr>
            <p:cNvCxnSpPr>
              <a:cxnSpLocks/>
              <a:stCxn id="28" idx="3"/>
              <a:endCxn id="29" idx="7"/>
            </p:cNvCxnSpPr>
            <p:nvPr/>
          </p:nvCxnSpPr>
          <p:spPr>
            <a:xfrm flipH="1">
              <a:off x="1681706" y="2264055"/>
              <a:ext cx="1511373" cy="128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F38ADA-D9B2-05A7-727C-5E67246A7C50}"/>
              </a:ext>
            </a:extLst>
          </p:cNvPr>
          <p:cNvGrpSpPr/>
          <p:nvPr/>
        </p:nvGrpSpPr>
        <p:grpSpPr>
          <a:xfrm>
            <a:off x="6787021" y="1675948"/>
            <a:ext cx="1839988" cy="3258486"/>
            <a:chOff x="7157216" y="762303"/>
            <a:chExt cx="3072351" cy="54409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129FAA-CE90-7EF4-BDF4-219709899A79}"/>
                </a:ext>
              </a:extLst>
            </p:cNvPr>
            <p:cNvGrpSpPr/>
            <p:nvPr/>
          </p:nvGrpSpPr>
          <p:grpSpPr>
            <a:xfrm>
              <a:off x="7157216" y="2758445"/>
              <a:ext cx="3072351" cy="2844812"/>
              <a:chOff x="901217" y="1483566"/>
              <a:chExt cx="3072351" cy="284481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D61CA6-ADDC-D421-0CCA-42D17A6967E7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6575C6E-3461-9FC4-F86D-87159A13787E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EB62F9B-A4CB-6E33-DE90-D063A807F65C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6C327FF-F6AC-4A3B-A2E2-60D68D05736C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B80AFA02-88F5-4A59-1F00-E13B739A6348}"/>
                </a:ext>
              </a:extLst>
            </p:cNvPr>
            <p:cNvSpPr txBox="1">
              <a:spLocks/>
            </p:cNvSpPr>
            <p:nvPr/>
          </p:nvSpPr>
          <p:spPr>
            <a:xfrm>
              <a:off x="8076875" y="762303"/>
              <a:ext cx="142313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G’</a:t>
              </a:r>
              <a:endParaRPr lang="hu-HU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3F2ED8-5969-2A80-52EB-11637DAE6FE3}"/>
                </a:ext>
              </a:extLst>
            </p:cNvPr>
            <p:cNvSpPr txBox="1"/>
            <p:nvPr/>
          </p:nvSpPr>
          <p:spPr>
            <a:xfrm>
              <a:off x="7242660" y="5833883"/>
              <a:ext cx="290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Independent Set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A19953-19F7-9B0E-36BC-6104F3BD0D19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7254445" y="3338833"/>
            <a:ext cx="905140" cy="765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A0C77C-4465-9FAF-C034-CC113AD3D1B0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7334642" y="4298384"/>
            <a:ext cx="744746" cy="2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5C0B23-E335-B526-A044-6EC5256F4952}"/>
              </a:ext>
            </a:extLst>
          </p:cNvPr>
          <p:cNvSpPr txBox="1"/>
          <p:nvPr/>
        </p:nvSpPr>
        <p:spPr>
          <a:xfrm>
            <a:off x="9572986" y="4890603"/>
            <a:ext cx="17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Clique of size 3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B985A6-E922-796D-FF33-0F3917BB11DC}"/>
                  </a:ext>
                </a:extLst>
              </p14:cNvPr>
              <p14:cNvContentPartPr/>
              <p14:nvPr/>
            </p14:nvContentPartPr>
            <p14:xfrm>
              <a:off x="9261391" y="2486025"/>
              <a:ext cx="2494440" cy="2356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B985A6-E922-796D-FF33-0F3917BB1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5751" y="2270385"/>
                <a:ext cx="2566080" cy="27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E71615-49FB-F101-8ED0-66D466044C97}"/>
                  </a:ext>
                </a:extLst>
              </p14:cNvPr>
              <p14:cNvContentPartPr/>
              <p14:nvPr/>
            </p14:nvContentPartPr>
            <p14:xfrm>
              <a:off x="7682111" y="359281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E71615-49FB-F101-8ED0-66D466044C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111" y="35841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11F1C2-B9D8-2FEE-A81E-275E676BE348}"/>
                  </a:ext>
                </a:extLst>
              </p14:cNvPr>
              <p14:cNvContentPartPr/>
              <p14:nvPr/>
            </p14:nvContentPartPr>
            <p14:xfrm>
              <a:off x="7682111" y="367633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11F1C2-B9D8-2FEE-A81E-275E676BE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111" y="36676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E9E88B-66F6-6856-6345-750895E3F573}"/>
                  </a:ext>
                </a:extLst>
              </p14:cNvPr>
              <p14:cNvContentPartPr/>
              <p14:nvPr/>
            </p14:nvContentPartPr>
            <p14:xfrm>
              <a:off x="7559711" y="3617290"/>
              <a:ext cx="1440" cy="1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E9E88B-66F6-6856-6345-750895E3F5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1071" y="360865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01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62"/>
            <a:ext cx="10515600" cy="1325563"/>
          </a:xfrm>
        </p:spPr>
        <p:txBody>
          <a:bodyPr/>
          <a:lstStyle/>
          <a:p>
            <a:r>
              <a:rPr lang="en-US" dirty="0"/>
              <a:t>Approximation Solution fault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B0CD4D-D99B-EBE8-9E04-178085EB948C}"/>
              </a:ext>
            </a:extLst>
          </p:cNvPr>
          <p:cNvSpPr/>
          <p:nvPr/>
        </p:nvSpPr>
        <p:spPr>
          <a:xfrm>
            <a:off x="628651" y="1494692"/>
            <a:ext cx="3666454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DF7BC-7A39-7FFF-38ED-2D883C89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89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It doesn’t work when there are 2 cliques within the solution and the smaller clique is obtained first.</a:t>
            </a:r>
            <a:endParaRPr lang="hu-H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185623-0F8D-0856-A859-9C02B3AA76ED}"/>
              </a:ext>
            </a:extLst>
          </p:cNvPr>
          <p:cNvSpPr txBox="1">
            <a:spLocks/>
          </p:cNvSpPr>
          <p:nvPr/>
        </p:nvSpPr>
        <p:spPr>
          <a:xfrm>
            <a:off x="10003009" y="1494692"/>
            <a:ext cx="852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C39E08B-F28D-2088-70F5-A99EF761BEED}"/>
              </a:ext>
            </a:extLst>
          </p:cNvPr>
          <p:cNvSpPr txBox="1">
            <a:spLocks/>
          </p:cNvSpPr>
          <p:nvPr/>
        </p:nvSpPr>
        <p:spPr>
          <a:xfrm>
            <a:off x="4624164" y="1671082"/>
            <a:ext cx="3516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0 1 2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1 0 2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2 0 1 3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3 2 4 5 6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4 3 6 5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5 6 4 3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6 3 4 5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Max clique size returned: </a:t>
            </a:r>
            <a:r>
              <a:rPr lang="en-US" sz="2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hu-HU" sz="2200" b="0" i="0" dirty="0"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A6B1F15-68EC-833B-689C-6A70E13DEEC5}"/>
              </a:ext>
            </a:extLst>
          </p:cNvPr>
          <p:cNvSpPr txBox="1">
            <a:spLocks/>
          </p:cNvSpPr>
          <p:nvPr/>
        </p:nvSpPr>
        <p:spPr>
          <a:xfrm>
            <a:off x="8166812" y="1660158"/>
            <a:ext cx="3516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0 2 1 3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1 0 2 3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2 0 1 3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3 0 1 2 4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4 3 5 6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5 4 6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6 4 5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Max clique size returned: </a:t>
            </a:r>
            <a:r>
              <a:rPr lang="en-US" sz="2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hu-HU" sz="2200" b="0" i="0" dirty="0"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CD8D54-5D14-08F7-6D93-6B4111A9196E}"/>
              </a:ext>
            </a:extLst>
          </p:cNvPr>
          <p:cNvSpPr txBox="1"/>
          <p:nvPr/>
        </p:nvSpPr>
        <p:spPr>
          <a:xfrm>
            <a:off x="5954781" y="5178642"/>
            <a:ext cx="44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the same graph, labeled differently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1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840ECC40-BC9B-44D0-8D28-7703975AF75C}"/>
              </a:ext>
            </a:extLst>
          </p:cNvPr>
          <p:cNvSpPr/>
          <p:nvPr/>
        </p:nvSpPr>
        <p:spPr>
          <a:xfrm>
            <a:off x="1223861" y="1899634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E3B61A-CFB0-837B-713D-AD56FF168A02}"/>
              </a:ext>
            </a:extLst>
          </p:cNvPr>
          <p:cNvSpPr/>
          <p:nvPr/>
        </p:nvSpPr>
        <p:spPr>
          <a:xfrm>
            <a:off x="3649382" y="1899633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95BCF0-9074-CDFA-6A4B-FC1F50F14286}"/>
              </a:ext>
            </a:extLst>
          </p:cNvPr>
          <p:cNvSpPr/>
          <p:nvPr/>
        </p:nvSpPr>
        <p:spPr>
          <a:xfrm>
            <a:off x="1223861" y="3818584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3F57D2-03C3-8B4A-6F08-E8B26007186E}"/>
              </a:ext>
            </a:extLst>
          </p:cNvPr>
          <p:cNvSpPr/>
          <p:nvPr/>
        </p:nvSpPr>
        <p:spPr>
          <a:xfrm>
            <a:off x="3655822" y="3818585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F9664B-A1A8-724E-6B05-32873D2784B5}"/>
              </a:ext>
            </a:extLst>
          </p:cNvPr>
          <p:cNvSpPr/>
          <p:nvPr/>
        </p:nvSpPr>
        <p:spPr>
          <a:xfrm>
            <a:off x="5931089" y="1990807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A8E49E4-A191-5732-E7DD-2905C2BE491F}"/>
              </a:ext>
            </a:extLst>
          </p:cNvPr>
          <p:cNvSpPr/>
          <p:nvPr/>
        </p:nvSpPr>
        <p:spPr>
          <a:xfrm>
            <a:off x="5931089" y="5356445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8CA891-6E8A-946D-78F4-913673C9C464}"/>
              </a:ext>
            </a:extLst>
          </p:cNvPr>
          <p:cNvSpPr/>
          <p:nvPr/>
        </p:nvSpPr>
        <p:spPr>
          <a:xfrm>
            <a:off x="7946633" y="3818584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FCD7D2-7EBE-9BF9-EB95-A2A19F249CA2}"/>
              </a:ext>
            </a:extLst>
          </p:cNvPr>
          <p:cNvCxnSpPr>
            <a:cxnSpLocks/>
            <a:stCxn id="37" idx="4"/>
            <a:endCxn id="30" idx="0"/>
          </p:cNvCxnSpPr>
          <p:nvPr/>
        </p:nvCxnSpPr>
        <p:spPr>
          <a:xfrm>
            <a:off x="1606824" y="2719641"/>
            <a:ext cx="0" cy="1098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09CBCE-2B0F-17C7-8DB2-0EFC5598E505}"/>
              </a:ext>
            </a:extLst>
          </p:cNvPr>
          <p:cNvCxnSpPr>
            <a:cxnSpLocks/>
            <a:stCxn id="37" idx="6"/>
            <a:endCxn id="29" idx="2"/>
          </p:cNvCxnSpPr>
          <p:nvPr/>
        </p:nvCxnSpPr>
        <p:spPr>
          <a:xfrm flipV="1">
            <a:off x="1989787" y="2309637"/>
            <a:ext cx="165959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7C30EE-28A1-40EF-8545-5DC0BA6A0A8D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877620" y="2599553"/>
            <a:ext cx="1883929" cy="1339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2F57C9-FC1B-E0AC-57ED-C0BCD6DEC9EB}"/>
              </a:ext>
            </a:extLst>
          </p:cNvPr>
          <p:cNvCxnSpPr>
            <a:cxnSpLocks/>
            <a:stCxn id="32" idx="0"/>
            <a:endCxn id="29" idx="4"/>
          </p:cNvCxnSpPr>
          <p:nvPr/>
        </p:nvCxnSpPr>
        <p:spPr>
          <a:xfrm flipH="1" flipV="1">
            <a:off x="4032345" y="2719640"/>
            <a:ext cx="6440" cy="109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76A5F0-940C-D911-13C0-9F466ECD980A}"/>
              </a:ext>
            </a:extLst>
          </p:cNvPr>
          <p:cNvCxnSpPr>
            <a:cxnSpLocks/>
            <a:stCxn id="33" idx="3"/>
            <a:endCxn id="32" idx="7"/>
          </p:cNvCxnSpPr>
          <p:nvPr/>
        </p:nvCxnSpPr>
        <p:spPr>
          <a:xfrm flipH="1">
            <a:off x="4309581" y="2690727"/>
            <a:ext cx="1733675" cy="1247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62D228-DF0D-F1AB-1066-377E6DA136E4}"/>
              </a:ext>
            </a:extLst>
          </p:cNvPr>
          <p:cNvCxnSpPr>
            <a:cxnSpLocks/>
            <a:stCxn id="43" idx="2"/>
            <a:endCxn id="32" idx="5"/>
          </p:cNvCxnSpPr>
          <p:nvPr/>
        </p:nvCxnSpPr>
        <p:spPr>
          <a:xfrm flipH="1" flipV="1">
            <a:off x="4309581" y="4518505"/>
            <a:ext cx="1621508" cy="1247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D93035-066F-2F07-F3D7-58CD9E9A04B6}"/>
              </a:ext>
            </a:extLst>
          </p:cNvPr>
          <p:cNvCxnSpPr>
            <a:cxnSpLocks/>
            <a:stCxn id="45" idx="2"/>
            <a:endCxn id="32" idx="6"/>
          </p:cNvCxnSpPr>
          <p:nvPr/>
        </p:nvCxnSpPr>
        <p:spPr>
          <a:xfrm flipH="1">
            <a:off x="4421748" y="4228588"/>
            <a:ext cx="35248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ED5201-8830-CBD9-BEA9-90101DD775A0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6584848" y="2690727"/>
            <a:ext cx="1473952" cy="1247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5CB3DA-49EE-03A2-6460-B213078EF4F6}"/>
              </a:ext>
            </a:extLst>
          </p:cNvPr>
          <p:cNvCxnSpPr>
            <a:cxnSpLocks/>
            <a:stCxn id="43" idx="6"/>
            <a:endCxn id="45" idx="3"/>
          </p:cNvCxnSpPr>
          <p:nvPr/>
        </p:nvCxnSpPr>
        <p:spPr>
          <a:xfrm flipV="1">
            <a:off x="6697015" y="4518504"/>
            <a:ext cx="1361785" cy="1247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le 1">
            <a:extLst>
              <a:ext uri="{FF2B5EF4-FFF2-40B4-BE49-F238E27FC236}">
                <a16:creationId xmlns:a16="http://schemas.microsoft.com/office/drawing/2014/main" id="{36BBB197-B885-759A-44A2-8BA46AE0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62"/>
            <a:ext cx="10515600" cy="1325563"/>
          </a:xfrm>
        </p:spPr>
        <p:txBody>
          <a:bodyPr/>
          <a:lstStyle/>
          <a:p>
            <a:r>
              <a:rPr lang="en-US" dirty="0"/>
              <a:t>Approximation Solution fault (cont.)</a:t>
            </a:r>
            <a:endParaRPr lang="hu-HU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4318C4D-9AA1-2476-200B-6C20786A97A2}"/>
                  </a:ext>
                </a:extLst>
              </p14:cNvPr>
              <p14:cNvContentPartPr/>
              <p14:nvPr/>
            </p14:nvContentPartPr>
            <p14:xfrm>
              <a:off x="3466092" y="1853726"/>
              <a:ext cx="5695920" cy="4509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4318C4D-9AA1-2476-200B-6C20786A9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452" y="1637726"/>
                <a:ext cx="5767560" cy="49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2EDBCD1-9E37-CCB4-E118-F7EDEFDAF44E}"/>
                  </a:ext>
                </a:extLst>
              </p14:cNvPr>
              <p14:cNvContentPartPr/>
              <p14:nvPr/>
            </p14:nvContentPartPr>
            <p14:xfrm>
              <a:off x="4011551" y="1506610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2EDBCD1-9E37-CCB4-E118-F7EDEFDAF4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5911" y="129061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4118C9-5D4A-17AE-972C-49499809FE60}"/>
                  </a:ext>
                </a:extLst>
              </p14:cNvPr>
              <p14:cNvContentPartPr/>
              <p14:nvPr/>
            </p14:nvContentPartPr>
            <p14:xfrm>
              <a:off x="5248029" y="2189048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4118C9-5D4A-17AE-972C-49499809FE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2029" y="1973408"/>
                <a:ext cx="7200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74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8C10-F2B4-00BD-7539-ED88604D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42985E6-C0E1-D4F2-0B2B-ABBA1DE8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" y="1825625"/>
            <a:ext cx="6267523" cy="4351338"/>
          </a:xfrm>
        </p:spPr>
      </p:pic>
    </p:spTree>
    <p:extLst>
      <p:ext uri="{BB962C8B-B14F-4D97-AF65-F5344CB8AC3E}">
        <p14:creationId xmlns:p14="http://schemas.microsoft.com/office/powerpoint/2010/main" val="313827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265E-6F8B-3AEB-3ABA-5DE996D4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44DE6154-4BB5-9C87-479A-48541D42D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53" y="1825625"/>
            <a:ext cx="6683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5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166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Semibold</vt:lpstr>
      <vt:lpstr>Office Theme</vt:lpstr>
      <vt:lpstr>Approximation Solution</vt:lpstr>
      <vt:lpstr>Approximation Solution fault</vt:lpstr>
      <vt:lpstr>Approximation Solution fault (cont.)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Schafft</dc:creator>
  <cp:lastModifiedBy>Microsoft Office User</cp:lastModifiedBy>
  <cp:revision>15</cp:revision>
  <dcterms:created xsi:type="dcterms:W3CDTF">2022-04-25T17:47:45Z</dcterms:created>
  <dcterms:modified xsi:type="dcterms:W3CDTF">2022-05-01T21:08:53Z</dcterms:modified>
</cp:coreProperties>
</file>