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lique_probl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Sam, Ben, Chris, Gavin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Input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input is formatted in the same way as lab 9: acyclic detection: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first line is an integer n representing the number of vertices in the </a:t>
            </a:r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next n lines begin with an integer representing the source vertex, followed by up to n – 1 integers (which range from 0 to n) representing destination nodes for the graph’s edges.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40761-52AE-4954-B562-2630B3AC4F7A}"/>
              </a:ext>
            </a:extLst>
          </p:cNvPr>
          <p:cNvGrpSpPr/>
          <p:nvPr/>
        </p:nvGrpSpPr>
        <p:grpSpPr>
          <a:xfrm>
            <a:off x="8598875" y="1206308"/>
            <a:ext cx="2343152" cy="5259037"/>
            <a:chOff x="7829548" y="1009529"/>
            <a:chExt cx="2343152" cy="5259037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99ECFF-FED0-4740-BEEB-D3EE8FE57598}"/>
                </a:ext>
              </a:extLst>
            </p:cNvPr>
            <p:cNvSpPr txBox="1">
              <a:spLocks/>
            </p:cNvSpPr>
            <p:nvPr/>
          </p:nvSpPr>
          <p:spPr>
            <a:xfrm>
              <a:off x="7829548" y="100952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0 3 4 6 7 8 1 6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1 5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2 3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3 0 4 6 7 8 8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4 0 3 6 7 8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6 0 3 4 7 8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7 0 3 4 6 8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8 0 3 4 6 7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9 </a:t>
              </a:r>
              <a:endParaRPr lang="hu-HU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A5A6C-9B86-486B-86D7-0F4643749A09}"/>
                </a:ext>
              </a:extLst>
            </p:cNvPr>
            <p:cNvSpPr txBox="1"/>
            <p:nvPr/>
          </p:nvSpPr>
          <p:spPr>
            <a:xfrm>
              <a:off x="7829548" y="5345236"/>
              <a:ext cx="2343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Sample input containing a clique of size 6.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reduce Independent Set to the clique decision problem given a graph G = (V, E), the first step is to construct a complementary graph G’ such that: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V’ = V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E’ = all edges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present in G.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there is a clique of size k within G, it means that all vertices in the clique are connected to each other. Since E’ contains all edges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G, the vertices of the clique form an independent set in G’ of size k.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0B2EB6-4BEF-4850-8505-9DEB0098C408}"/>
              </a:ext>
            </a:extLst>
          </p:cNvPr>
          <p:cNvSpPr txBox="1">
            <a:spLocks/>
          </p:cNvSpPr>
          <p:nvPr/>
        </p:nvSpPr>
        <p:spPr>
          <a:xfrm>
            <a:off x="7379676" y="1592689"/>
            <a:ext cx="4481146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Since G’ can be constructed in polynomial time…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Set ≤</a:t>
            </a:r>
            <a:r>
              <a:rPr lang="en-US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Max Clique</a:t>
            </a:r>
          </a:p>
        </p:txBody>
      </p:sp>
    </p:spTree>
    <p:extLst>
      <p:ext uri="{BB962C8B-B14F-4D97-AF65-F5344CB8AC3E}">
        <p14:creationId xmlns:p14="http://schemas.microsoft.com/office/powerpoint/2010/main" val="22588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457CAC1-F202-46CC-8899-D651232B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6" y="1499836"/>
            <a:ext cx="85229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FC6F31-CA8F-4C14-B22C-855486E20529}"/>
              </a:ext>
            </a:extLst>
          </p:cNvPr>
          <p:cNvGrpSpPr/>
          <p:nvPr/>
        </p:nvGrpSpPr>
        <p:grpSpPr>
          <a:xfrm>
            <a:off x="7090261" y="2758444"/>
            <a:ext cx="3072351" cy="2844812"/>
            <a:chOff x="901217" y="1483566"/>
            <a:chExt cx="3072351" cy="28448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4B44CD-C6DF-4875-828B-7B0C9E8DB053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32BC66-3FDD-4D80-A609-54411250E4A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72FF20-CC8E-48DA-AA04-E3DF5AA23B63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70C8FA-CF44-4A4A-BADE-6F5321F7A1F3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D8EF98-E1F6-4B38-A8C0-495FB398E1C9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C8E1D-2E88-4500-9741-1E3D16312CD4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60E8CC-5436-4422-B186-349911A589B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558A8A-8E8F-4443-A523-1806262B6238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C09586-CC42-48C5-B981-58BE6CAD448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03141C3-0118-4F6B-AF07-FA85B79E6370}"/>
              </a:ext>
            </a:extLst>
          </p:cNvPr>
          <p:cNvSpPr txBox="1"/>
          <p:nvPr/>
        </p:nvSpPr>
        <p:spPr>
          <a:xfrm>
            <a:off x="7731818" y="5833882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3CCCFC-6290-4C60-ADF6-C0D9740AAB3C}"/>
              </a:ext>
            </a:extLst>
          </p:cNvPr>
          <p:cNvGrpSpPr/>
          <p:nvPr/>
        </p:nvGrpSpPr>
        <p:grpSpPr>
          <a:xfrm>
            <a:off x="1737042" y="1441991"/>
            <a:ext cx="3072351" cy="4703379"/>
            <a:chOff x="7157216" y="1499836"/>
            <a:chExt cx="3072351" cy="47033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7BBBF0-B4CD-42AE-AA9C-E539EE3D6694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ECC40-BC9B-44D0-8D28-7703975AF75C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639B1B-FD63-4FAA-999B-76EA1C74EB86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15CD48-1046-4A9C-B556-1373D9CDF6B5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D0A987D-991A-4253-A62A-9C736E3C3882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D548C4F-C0D6-41ED-8E6C-0842DA7564B6}"/>
                </a:ext>
              </a:extLst>
            </p:cNvPr>
            <p:cNvSpPr txBox="1">
              <a:spLocks/>
            </p:cNvSpPr>
            <p:nvPr/>
          </p:nvSpPr>
          <p:spPr>
            <a:xfrm>
              <a:off x="8267242" y="1499836"/>
              <a:ext cx="85229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E3B12-E622-410B-AA8E-BDB6D352AACA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E40938-A72F-4B06-8004-D06EDF753498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2517531" y="3481089"/>
            <a:ext cx="1511373" cy="127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E94EE9-B646-48B7-A0E2-2BACA374A6D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2651442" y="5083315"/>
            <a:ext cx="1243551" cy="4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1537E7E-5393-48CC-93CE-167DE0E00E97}"/>
              </a:ext>
            </a:extLst>
          </p:cNvPr>
          <p:cNvSpPr txBox="1">
            <a:spLocks/>
          </p:cNvSpPr>
          <p:nvPr/>
        </p:nvSpPr>
        <p:spPr>
          <a:xfrm>
            <a:off x="829408" y="365125"/>
            <a:ext cx="11256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F8EE60-0174-4F8A-88DB-7205946ACD15}"/>
              </a:ext>
            </a:extLst>
          </p:cNvPr>
          <p:cNvSpPr txBox="1"/>
          <p:nvPr/>
        </p:nvSpPr>
        <p:spPr>
          <a:xfrm>
            <a:off x="5723793" y="3793681"/>
            <a:ext cx="90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≤</a:t>
            </a:r>
            <a:r>
              <a:rPr lang="en-US" sz="4400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5337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Exact Solution in Pseudocode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graph G and int n representing the number of vertices: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range(2, n):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create combinations of v ⋲ V of sizes 2…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for each generated combination: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if combination is a clique: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(clique)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max(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B859745-5218-48ED-97BC-71292599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30" y="1579651"/>
            <a:ext cx="392545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D35A7-EBEC-4889-8AD5-E03D3AADD36D}"/>
              </a:ext>
            </a:extLst>
          </p:cNvPr>
          <p:cNvSpPr txBox="1"/>
          <p:nvPr/>
        </p:nvSpPr>
        <p:spPr>
          <a:xfrm>
            <a:off x="7868630" y="5465851"/>
            <a:ext cx="396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possible combinations of four vertices in a given graph.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is No Worst-Case.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8BE21-3D9B-4E81-AC72-A027E1C38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r="15849"/>
          <a:stretch/>
        </p:blipFill>
        <p:spPr bwMode="auto">
          <a:xfrm>
            <a:off x="2334165" y="1257006"/>
            <a:ext cx="7523670" cy="43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B5C9B-1A16-4757-9C94-4F0BECEC203A}"/>
              </a:ext>
            </a:extLst>
          </p:cNvPr>
          <p:cNvSpPr txBox="1"/>
          <p:nvPr/>
        </p:nvSpPr>
        <p:spPr>
          <a:xfrm>
            <a:off x="2334164" y="5600994"/>
            <a:ext cx="7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exact solution must check every possible combination of vertices giving it a runtime of </a:t>
            </a:r>
            <a:r>
              <a:rPr lang="el-G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(n!)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49" y="1494692"/>
            <a:ext cx="7627327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 Case Generation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9177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cases were generated by a python script that takes in: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n representing number of vertices.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c representing the size of the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clique is generated first, then random edges are added to the graph such that the degree of any added edge is less than the size of the max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output is formatted as an adjacency list and is paired with an expected max clique size.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BD9E4-5576-4E86-9F79-937437E31ABF}"/>
              </a:ext>
            </a:extLst>
          </p:cNvPr>
          <p:cNvGrpSpPr/>
          <p:nvPr/>
        </p:nvGrpSpPr>
        <p:grpSpPr>
          <a:xfrm>
            <a:off x="8286022" y="1690688"/>
            <a:ext cx="3961420" cy="4351338"/>
            <a:chOff x="8299210" y="1193119"/>
            <a:chExt cx="3961420" cy="4351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7D35A7-EBEC-4889-8AD5-E03D3AADD36D}"/>
                </a:ext>
              </a:extLst>
            </p:cNvPr>
            <p:cNvSpPr txBox="1"/>
            <p:nvPr/>
          </p:nvSpPr>
          <p:spPr>
            <a:xfrm>
              <a:off x="8299210" y="4969085"/>
              <a:ext cx="396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Example test case.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62C22815-41CF-44D9-B902-7A0A7241BD3B}"/>
                </a:ext>
              </a:extLst>
            </p:cNvPr>
            <p:cNvSpPr txBox="1">
              <a:spLocks/>
            </p:cNvSpPr>
            <p:nvPr/>
          </p:nvSpPr>
          <p:spPr>
            <a:xfrm>
              <a:off x="9108344" y="119311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0 2 8 1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1 6 1 2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4 5 6 7 8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5 4 6 7 8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6 4 5 7 8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7 4 5 6 8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8 4 5 6 7</a:t>
              </a:r>
              <a:endParaRPr lang="en-US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dirty="0">
                  <a:solidFill>
                    <a:srgbClr val="22222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Max clique size: 5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03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590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  <vt:lpstr>Sample Input</vt:lpstr>
      <vt:lpstr>Reduction – Independent Set to Max Clique</vt:lpstr>
      <vt:lpstr>G</vt:lpstr>
      <vt:lpstr>Exact Solution in Pseudocode</vt:lpstr>
      <vt:lpstr>There is No Worst-Case.</vt:lpstr>
      <vt:lpstr>Test Case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Sam Schafft</cp:lastModifiedBy>
  <cp:revision>13</cp:revision>
  <dcterms:created xsi:type="dcterms:W3CDTF">2022-04-25T17:47:45Z</dcterms:created>
  <dcterms:modified xsi:type="dcterms:W3CDTF">2022-05-02T00:15:27Z</dcterms:modified>
</cp:coreProperties>
</file>