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lique_probl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Sam, Ben, Chris, Gavin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Input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input is formatted in the same way as lab 9: acyclic detection: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first line is an integer n representing the number of vertices in the graph.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next n lines begin with an integer representing the source vertex, followed by up to n – 1 integers (which range from 0 to n) representing destination nodes for the graph’s edges.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40761-52AE-4954-B562-2630B3AC4F7A}"/>
              </a:ext>
            </a:extLst>
          </p:cNvPr>
          <p:cNvGrpSpPr/>
          <p:nvPr/>
        </p:nvGrpSpPr>
        <p:grpSpPr>
          <a:xfrm>
            <a:off x="8598875" y="1206308"/>
            <a:ext cx="2343152" cy="5259037"/>
            <a:chOff x="7829548" y="1009529"/>
            <a:chExt cx="2343152" cy="5259037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99ECFF-FED0-4740-BEEB-D3EE8FE57598}"/>
                </a:ext>
              </a:extLst>
            </p:cNvPr>
            <p:cNvSpPr txBox="1">
              <a:spLocks/>
            </p:cNvSpPr>
            <p:nvPr/>
          </p:nvSpPr>
          <p:spPr>
            <a:xfrm>
              <a:off x="7829548" y="100952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0 3 4 6 7 8 1 6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1 5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2 3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3 0 4 6 7 8 8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4 0 3 6 7 8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6 0 3 4 7 8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7 0 3 4 6 8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8 0 3 4 6 7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9 </a:t>
              </a:r>
              <a:endParaRPr lang="hu-HU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A5A6C-9B86-486B-86D7-0F4643749A09}"/>
                </a:ext>
              </a:extLst>
            </p:cNvPr>
            <p:cNvSpPr txBox="1"/>
            <p:nvPr/>
          </p:nvSpPr>
          <p:spPr>
            <a:xfrm>
              <a:off x="7829548" y="5345236"/>
              <a:ext cx="2343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Sample input containing a clique of size 6.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reduce Independent Set to the clique decision problem given a graph G = (V, E), the first step is to construct a complementary graph G’ such that: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V’ = V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E’ = all edges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present in G.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there is a clique of size k within G, it means that all vertices in the clique are connected to each other. Since E’ contains all edges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G, the vertices of the clique form an independent set in G’ of size k.</a:t>
            </a:r>
          </a:p>
        </p:txBody>
      </p:sp>
    </p:spTree>
    <p:extLst>
      <p:ext uri="{BB962C8B-B14F-4D97-AF65-F5344CB8AC3E}">
        <p14:creationId xmlns:p14="http://schemas.microsoft.com/office/powerpoint/2010/main" val="22588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70CF-BF3D-45C2-841E-505E7672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9FE4712-79E6-4708-99C3-B512D190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14538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  <vt:lpstr>Sample Input</vt:lpstr>
      <vt:lpstr>Reduction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Sam Schafft</cp:lastModifiedBy>
  <cp:revision>8</cp:revision>
  <dcterms:created xsi:type="dcterms:W3CDTF">2022-04-25T17:47:45Z</dcterms:created>
  <dcterms:modified xsi:type="dcterms:W3CDTF">2022-04-27T18:46:11Z</dcterms:modified>
</cp:coreProperties>
</file>