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54B81-7013-48E7-B628-019F64AAC77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35936-85A9-4E0C-B669-E31E14CF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AD30-8136-46D2-B3F4-BC5B9848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8" y="219347"/>
            <a:ext cx="5915025" cy="653695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/>
              <a:t>شبکه اجتماعی –قسمت اول –شخصی سازی مدل </a:t>
            </a:r>
            <a:r>
              <a:rPr lang="en-US" sz="2000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00F6-41F4-E7CC-ECF9-EEC3A47C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873042"/>
            <a:ext cx="5915025" cy="1783080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1600" dirty="0"/>
              <a:t>:</a:t>
            </a:r>
            <a:r>
              <a:rPr lang="en-US" sz="1600" dirty="0" err="1"/>
              <a:t>AbstractUser</a:t>
            </a:r>
            <a:r>
              <a:rPr lang="fa-IR" sz="1600" dirty="0"/>
              <a:t>  شخصی سازی محدود</a:t>
            </a:r>
            <a:endParaRPr lang="en-US" sz="1600" dirty="0"/>
          </a:p>
          <a:p>
            <a:pPr marL="0" indent="0" algn="r" rtl="1">
              <a:buNone/>
            </a:pPr>
            <a:r>
              <a:rPr lang="en-US" sz="1600" dirty="0" err="1"/>
              <a:t>AbstractBaseUser</a:t>
            </a:r>
            <a:r>
              <a:rPr lang="fa-IR" sz="1600" dirty="0"/>
              <a:t>: شخصی سازی بسیار - نیاز به منیجر شخصی دارد</a:t>
            </a:r>
          </a:p>
          <a:p>
            <a:pPr marL="0" indent="0" algn="r" rtl="1">
              <a:buNone/>
            </a:pPr>
            <a:endParaRPr lang="fa-IR" sz="1600" dirty="0"/>
          </a:p>
          <a:p>
            <a:pPr marL="0" indent="0" algn="r" rtl="1">
              <a:buNone/>
            </a:pPr>
            <a:r>
              <a:rPr lang="fa-IR" sz="1600" dirty="0"/>
              <a:t>افزودن اپ به تنظیمات :</a:t>
            </a:r>
            <a:r>
              <a:rPr lang="en-US" sz="1600" dirty="0"/>
              <a:t>’</a:t>
            </a:r>
            <a:r>
              <a:rPr lang="en-US" sz="1600" dirty="0" err="1"/>
              <a:t>social.apps.SocialConfig</a:t>
            </a:r>
            <a:r>
              <a:rPr lang="en-US" sz="1600" dirty="0"/>
              <a:t>’                                         </a:t>
            </a:r>
          </a:p>
          <a:p>
            <a:pPr marL="0" indent="0" algn="r" rtl="1">
              <a:buNone/>
            </a:pPr>
            <a:r>
              <a:rPr lang="fa-IR" sz="1600" dirty="0"/>
              <a:t>در این پروژه از </a:t>
            </a:r>
            <a:r>
              <a:rPr lang="en-US" sz="1600" dirty="0" err="1"/>
              <a:t>AbstractUser</a:t>
            </a:r>
            <a:r>
              <a:rPr lang="fa-IR" sz="1600" dirty="0"/>
              <a:t> استفاده می شود پس در مدل ارثبری میکنیم:</a:t>
            </a:r>
          </a:p>
          <a:p>
            <a:pPr marL="0" indent="0" algn="r" rtl="1">
              <a:buNone/>
            </a:pPr>
            <a:endParaRPr lang="en-US" sz="1600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63206-6F12-FBF1-277F-969437949151}"/>
              </a:ext>
            </a:extLst>
          </p:cNvPr>
          <p:cNvSpPr txBox="1"/>
          <p:nvPr/>
        </p:nvSpPr>
        <p:spPr>
          <a:xfrm>
            <a:off x="647700" y="2489726"/>
            <a:ext cx="5036820" cy="263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django.db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import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django.contrib.auth.models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import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AbstractUser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class 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"/>
              </a:rPr>
              <a:t>User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AbstractUser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):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date_of_birth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models.DateField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blank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null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bio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models.TextField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null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blank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photo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models.ImageField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upload_to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account_images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/"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blank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null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job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models.CharField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max_length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"/>
              </a:rPr>
              <a:t>250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null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blank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phone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models.CharField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max_length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"/>
              </a:rPr>
              <a:t>11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null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blank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following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models.ManyToManyField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'self'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through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'Contact’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fa-IR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   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related_name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"followers"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symmetrical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False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r>
              <a:rPr lang="fa-IR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br>
              <a:rPr lang="en-US" sz="105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endParaRPr lang="en-US" sz="1050" dirty="0">
              <a:solidFill>
                <a:srgbClr val="080808"/>
              </a:solidFill>
              <a:effectLst/>
              <a:highlight>
                <a:srgbClr val="FFFFFF"/>
              </a:highlight>
              <a:latin typeface="JetBrains Mono"/>
            </a:endParaRPr>
          </a:p>
          <a:p>
            <a:endParaRPr lang="en-US" sz="10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BDE5E4-A958-ED90-9F7A-AE29AB337058}"/>
              </a:ext>
            </a:extLst>
          </p:cNvPr>
          <p:cNvSpPr txBox="1">
            <a:spLocks/>
          </p:cNvSpPr>
          <p:nvPr/>
        </p:nvSpPr>
        <p:spPr>
          <a:xfrm>
            <a:off x="471487" y="4808799"/>
            <a:ext cx="5915025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fa-IR" sz="1600" dirty="0"/>
              <a:t>معرفی یوزر شخصی سازی شده در تنظیمات: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sz="1600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EA3A-8720-9B56-E9F0-8F4285DC0C18}"/>
              </a:ext>
            </a:extLst>
          </p:cNvPr>
          <p:cNvSpPr txBox="1"/>
          <p:nvPr/>
        </p:nvSpPr>
        <p:spPr>
          <a:xfrm>
            <a:off x="647700" y="5151699"/>
            <a:ext cx="50368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AUTH_USER_MODEL = </a:t>
            </a:r>
            <a:r>
              <a:rPr lang="da-DK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'social.User'</a:t>
            </a:r>
            <a:endParaRPr lang="da-DK" sz="1200" dirty="0">
              <a:solidFill>
                <a:srgbClr val="080808"/>
              </a:solidFill>
              <a:effectLst/>
              <a:highlight>
                <a:srgbClr val="FFFFFF"/>
              </a:highlight>
              <a:latin typeface="JetBrains Mono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02AD21-65AA-3BC6-0B45-A6C92E9ACA0D}"/>
              </a:ext>
            </a:extLst>
          </p:cNvPr>
          <p:cNvSpPr txBox="1">
            <a:spLocks/>
          </p:cNvSpPr>
          <p:nvPr/>
        </p:nvSpPr>
        <p:spPr>
          <a:xfrm>
            <a:off x="292417" y="5316071"/>
            <a:ext cx="5915025" cy="120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fa-IR" sz="1600" dirty="0"/>
              <a:t>حال ماگریشن ها را انجام می دهیم.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sz="1600" dirty="0"/>
              <a:t>در پنل ادمین باید از کلاس </a:t>
            </a:r>
            <a:r>
              <a:rPr lang="en-US" sz="1600" dirty="0" err="1"/>
              <a:t>UserAdmin</a:t>
            </a:r>
            <a:r>
              <a:rPr lang="fa-IR" sz="1600" dirty="0"/>
              <a:t> ارثبری کنیم، همچنین برای نمایش فیلدهای شخصی مورد نظر در لیست از </a:t>
            </a:r>
            <a:r>
              <a:rPr lang="en-US" sz="1600" dirty="0"/>
              <a:t> </a:t>
            </a:r>
            <a:r>
              <a:rPr lang="en-US" sz="1600" dirty="0" err="1"/>
              <a:t>list_display</a:t>
            </a:r>
            <a:r>
              <a:rPr lang="en-US" sz="1600" dirty="0"/>
              <a:t> </a:t>
            </a:r>
            <a:r>
              <a:rPr lang="fa-IR" sz="1600" dirty="0"/>
              <a:t>وبرای نمایش فیلدهای شخصی در صفحه ساخت کاربر از تاپلی در</a:t>
            </a:r>
            <a:r>
              <a:rPr lang="en-US" sz="1600" dirty="0"/>
              <a:t> </a:t>
            </a:r>
            <a:r>
              <a:rPr lang="fa-IR" sz="1600" dirty="0"/>
              <a:t> </a:t>
            </a:r>
            <a:r>
              <a:rPr lang="en-US" sz="1600" dirty="0"/>
              <a:t> </a:t>
            </a:r>
            <a:r>
              <a:rPr lang="en-US" sz="1600" dirty="0" err="1"/>
              <a:t>fieldsets</a:t>
            </a:r>
            <a:r>
              <a:rPr lang="fa-IR" sz="1600" dirty="0"/>
              <a:t>استفاده می کنیم.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5A6BB-7A7D-791D-DC1A-76C1E1BFAF83}"/>
              </a:ext>
            </a:extLst>
          </p:cNvPr>
          <p:cNvSpPr txBox="1"/>
          <p:nvPr/>
        </p:nvSpPr>
        <p:spPr>
          <a:xfrm>
            <a:off x="578168" y="6565153"/>
            <a:ext cx="5036820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django.contrib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import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admin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from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.models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import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*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django.contrib.auth.admin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import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UserAdmin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JetBrains Mono"/>
              </a:rPr>
              <a:t># Register your models here.</a:t>
            </a:r>
            <a:br>
              <a:rPr lang="en-US" sz="12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b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9E880D"/>
                </a:solidFill>
                <a:effectLst/>
                <a:highlight>
                  <a:srgbClr val="FFFFFF"/>
                </a:highlight>
                <a:latin typeface="JetBrains Mono"/>
              </a:rPr>
              <a:t>@admin.register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(User)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"/>
              </a:rPr>
              <a:t>UserAdmin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UserAdmin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):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list_display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= [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'username'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'phone'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 err="1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first_name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 err="1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last_name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]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fieldsets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UserAdmin.fieldsets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+ (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    (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'Additional Information'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{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'fields'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: (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 err="1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date_of_birth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'bio'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'photo'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'job'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"/>
              </a:rPr>
              <a:t>'phone'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)}),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7943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370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JetBrains Mono</vt:lpstr>
      <vt:lpstr>Office Theme</vt:lpstr>
      <vt:lpstr>شبکه اجتماعی –قسمت اول –شخصی سازی مدل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schahrijar bolouri</dc:creator>
  <cp:lastModifiedBy>schahrijar bolouri</cp:lastModifiedBy>
  <cp:revision>5</cp:revision>
  <dcterms:created xsi:type="dcterms:W3CDTF">2024-05-19T18:46:14Z</dcterms:created>
  <dcterms:modified xsi:type="dcterms:W3CDTF">2024-05-19T20:47:01Z</dcterms:modified>
</cp:coreProperties>
</file>